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1DE5-FE8F-44A8-B4D6-4DC8ABFF782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2E632-1769-41B9-9B6C-13E3D674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5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49CB-1C06-4AE9-9933-EAABFEA5087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B47FF-31EF-4302-A4B4-0313A640C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2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6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4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1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47FF-31EF-4302-A4B4-0313A640C7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4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503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95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13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3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0A97-3C88-4BA9-8080-DABFC1626FC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E0E6BD-E488-4308-9ABB-9EED9118C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5mU8ZlpG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Dz1wnSLw5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w-ratvPR2Y" TargetMode="External"/><Relationship Id="rId4" Type="http://schemas.openxmlformats.org/officeDocument/2006/relationships/hyperlink" Target="https://www.youtube.com/watch?v=6C3zsowUe3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T8MChiy8s" TargetMode="External"/><Relationship Id="rId2" Type="http://schemas.openxmlformats.org/officeDocument/2006/relationships/hyperlink" Target="https://www.youtube.com/watch?v=6jedJqWJN3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eCGEYdREto" TargetMode="External"/><Relationship Id="rId4" Type="http://schemas.openxmlformats.org/officeDocument/2006/relationships/hyperlink" Target="https://www.youtube.com/watch?v=K2zA7JKgZ5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307" y="1307254"/>
            <a:ext cx="7766936" cy="1646302"/>
          </a:xfrm>
        </p:spPr>
        <p:txBody>
          <a:bodyPr/>
          <a:lstStyle/>
          <a:p>
            <a:r>
              <a:rPr lang="en-US" sz="7200" dirty="0" smtClean="0"/>
              <a:t>Girls Just </a:t>
            </a:r>
            <a:r>
              <a:rPr lang="en-US" sz="7200" dirty="0" err="1" smtClean="0"/>
              <a:t>Wanna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Learn MATH!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242" y="3555981"/>
            <a:ext cx="7766936" cy="10968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Sara Slagle (Front Range Community College, formerly FCHS)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sara.slagle@frontrange.edu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Eric </a:t>
            </a:r>
            <a:r>
              <a:rPr lang="en-US" b="1" dirty="0" err="1" smtClean="0">
                <a:solidFill>
                  <a:schemeClr val="tx1"/>
                </a:solidFill>
              </a:rPr>
              <a:t>Modlin</a:t>
            </a:r>
            <a:r>
              <a:rPr lang="en-US" b="1" dirty="0" smtClean="0">
                <a:solidFill>
                  <a:schemeClr val="tx1"/>
                </a:solidFill>
              </a:rPr>
              <a:t> (Front Range Community College, FCHS)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eric.modlin@frontrange.edu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0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7253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Sara Slagle– COLORADO </a:t>
            </a:r>
          </a:p>
          <a:p>
            <a:pPr lvl="1"/>
            <a:r>
              <a:rPr lang="en-US" sz="2000" dirty="0" smtClean="0"/>
              <a:t>Fort Collins High School teacher (8 years)</a:t>
            </a:r>
          </a:p>
          <a:p>
            <a:pPr lvl="1"/>
            <a:r>
              <a:rPr lang="en-US" sz="2000" dirty="0" smtClean="0"/>
              <a:t>Front Range Community College (3 years, now full time faculty)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Eric </a:t>
            </a:r>
            <a:r>
              <a:rPr lang="en-US" sz="2000" dirty="0" err="1" smtClean="0"/>
              <a:t>Modlin</a:t>
            </a:r>
            <a:r>
              <a:rPr lang="en-US" sz="2000" dirty="0" smtClean="0"/>
              <a:t>-- COLORADO</a:t>
            </a:r>
            <a:endParaRPr lang="en-US" sz="2000" dirty="0"/>
          </a:p>
          <a:p>
            <a:pPr lvl="1"/>
            <a:r>
              <a:rPr lang="en-US" sz="2000" dirty="0"/>
              <a:t>Fort Collins High </a:t>
            </a:r>
            <a:r>
              <a:rPr lang="en-US" sz="2000" dirty="0" smtClean="0"/>
              <a:t>math tutor (3 </a:t>
            </a:r>
            <a:r>
              <a:rPr lang="en-US" sz="2000" dirty="0"/>
              <a:t>years)</a:t>
            </a:r>
          </a:p>
          <a:p>
            <a:pPr lvl="1"/>
            <a:r>
              <a:rPr lang="en-US" sz="2000" dirty="0"/>
              <a:t>Front Range Community College </a:t>
            </a:r>
            <a:r>
              <a:rPr lang="en-US" sz="2000" dirty="0" smtClean="0"/>
              <a:t>(2 years)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996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891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January 2015 our first video went LIVE!</a:t>
            </a:r>
          </a:p>
          <a:p>
            <a:r>
              <a:rPr lang="en-US" sz="2800" dirty="0" smtClean="0"/>
              <a:t>All About That BASE (logarithms)</a:t>
            </a:r>
          </a:p>
          <a:p>
            <a:pPr lvl="1"/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www.youtube.com/watch?v=ER5mU8ZlpG0</a:t>
            </a:r>
            <a:endParaRPr lang="en-US" sz="2800" dirty="0" smtClean="0"/>
          </a:p>
          <a:p>
            <a:pPr lvl="1"/>
            <a:r>
              <a:rPr lang="en-US" sz="2800" dirty="0" smtClean="0"/>
              <a:t>Over 16,000 views</a:t>
            </a:r>
          </a:p>
          <a:p>
            <a:pPr lvl="1"/>
            <a:r>
              <a:rPr lang="en-US" sz="2800" dirty="0" smtClean="0"/>
              <a:t>Played throughout school district, school board meetings</a:t>
            </a:r>
          </a:p>
          <a:p>
            <a:pPr lvl="1"/>
            <a:r>
              <a:rPr lang="en-US" sz="2800" dirty="0" smtClean="0"/>
              <a:t>On </a:t>
            </a:r>
            <a:r>
              <a:rPr lang="en-US" sz="2800" dirty="0" err="1" smtClean="0"/>
              <a:t>Ellentube</a:t>
            </a:r>
            <a:r>
              <a:rPr lang="en-US" sz="2800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8918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can we make learning math more FUN?</a:t>
            </a:r>
          </a:p>
          <a:p>
            <a:r>
              <a:rPr lang="en-US" sz="2800" dirty="0" smtClean="0"/>
              <a:t>How can we use songs/parodies/relevancy in the classroom to facilitate learning?</a:t>
            </a:r>
          </a:p>
          <a:p>
            <a:r>
              <a:rPr lang="en-US" sz="2800" dirty="0" smtClean="0"/>
              <a:t>How can we gain more attention locally?  Nationally?</a:t>
            </a:r>
          </a:p>
          <a:p>
            <a:r>
              <a:rPr lang="en-US" sz="2800" dirty="0" smtClean="0"/>
              <a:t>How can we support GIRLS in stem?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099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videos we’ve made…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891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Blank Space (Complete the Square)</a:t>
            </a:r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www.youtube.com/watch?v=eDz1wnSLw5M</a:t>
            </a:r>
            <a:endParaRPr lang="en-US" sz="2400" dirty="0"/>
          </a:p>
          <a:p>
            <a:r>
              <a:rPr lang="en-US" sz="2400" dirty="0" smtClean="0"/>
              <a:t>Cellphone Ding (Put Away That Cellphone)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https</a:t>
            </a:r>
            <a:r>
              <a:rPr lang="en-US" sz="2400" dirty="0" smtClean="0">
                <a:hlinkClick r:id="rId4"/>
              </a:rPr>
              <a:t>://www.youtube.com/watch?v=6C3zsowUe3I</a:t>
            </a:r>
            <a:endParaRPr lang="en-US" sz="2400" dirty="0" smtClean="0"/>
          </a:p>
          <a:p>
            <a:r>
              <a:rPr lang="en-US" sz="2400" dirty="0" smtClean="0"/>
              <a:t>Girls Just </a:t>
            </a:r>
            <a:r>
              <a:rPr lang="en-US" sz="2400" dirty="0" err="1" smtClean="0"/>
              <a:t>Wanna</a:t>
            </a:r>
            <a:r>
              <a:rPr lang="en-US" sz="2400" dirty="0" smtClean="0"/>
              <a:t> Learn MATH</a:t>
            </a:r>
            <a:endParaRPr lang="en-US" sz="2400" dirty="0"/>
          </a:p>
          <a:p>
            <a:pPr lvl="1"/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www.youtube.com/watch?v=pw-ratvPR2Y</a:t>
            </a:r>
            <a:endParaRPr lang="en-US" sz="2400" dirty="0" smtClean="0"/>
          </a:p>
          <a:p>
            <a:r>
              <a:rPr lang="en-US" sz="2400" dirty="0" smtClean="0"/>
              <a:t>Lessons That Count video series </a:t>
            </a:r>
            <a:endParaRPr lang="en-US" sz="2400" dirty="0"/>
          </a:p>
          <a:p>
            <a:pPr lvl="1"/>
            <a:r>
              <a:rPr lang="en-US" sz="2400" dirty="0" smtClean="0"/>
              <a:t>(Stay tuned for more info on this project)</a:t>
            </a:r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05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We’ve Seen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646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dirty="0"/>
              <a:t>District support</a:t>
            </a:r>
          </a:p>
          <a:p>
            <a:r>
              <a:rPr lang="en-US" sz="3200" dirty="0" smtClean="0"/>
              <a:t>Can be used in multiple courses</a:t>
            </a:r>
          </a:p>
          <a:p>
            <a:r>
              <a:rPr lang="en-US" sz="3200" dirty="0" smtClean="0"/>
              <a:t>“Math Girls” label in our building</a:t>
            </a:r>
          </a:p>
          <a:p>
            <a:r>
              <a:rPr lang="en-US" sz="3200" dirty="0" smtClean="0"/>
              <a:t>Recognized by students</a:t>
            </a:r>
          </a:p>
          <a:p>
            <a:r>
              <a:rPr lang="en-US" sz="3200" dirty="0" smtClean="0"/>
              <a:t>Requested more songs, helped create ideas</a:t>
            </a:r>
            <a:r>
              <a:rPr lang="en-US" sz="3200" dirty="0"/>
              <a:t> </a:t>
            </a:r>
            <a:r>
              <a:rPr lang="en-US" sz="3200" dirty="0" smtClean="0"/>
              <a:t>for future videos</a:t>
            </a:r>
          </a:p>
          <a:p>
            <a:r>
              <a:rPr lang="en-US" sz="3200" dirty="0" smtClean="0"/>
              <a:t>Mathematics Honor Society connections</a:t>
            </a:r>
          </a:p>
        </p:txBody>
      </p:sp>
    </p:spTree>
    <p:extLst>
      <p:ext uri="{BB962C8B-B14F-4D97-AF65-F5344CB8AC3E}">
        <p14:creationId xmlns:p14="http://schemas.microsoft.com/office/powerpoint/2010/main" val="398148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That Count…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chemeClr val="tx1"/>
              </a:solidFill>
              <a:hlinkClick r:id="rId2"/>
            </a:endParaRPr>
          </a:p>
          <a:p>
            <a:r>
              <a:rPr lang="en-US" sz="2600" dirty="0" smtClean="0"/>
              <a:t>Quadratic Modeling</a:t>
            </a:r>
            <a:endParaRPr lang="en-US" sz="2600" dirty="0"/>
          </a:p>
          <a:p>
            <a:pPr lvl="1"/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www.youtube.com/watch?v=6jedJqWJN3s</a:t>
            </a:r>
            <a:endParaRPr lang="en-US" sz="2600" dirty="0" smtClean="0"/>
          </a:p>
          <a:p>
            <a:r>
              <a:rPr lang="en-US" sz="2600" dirty="0" smtClean="0"/>
              <a:t>Unit Conversions</a:t>
            </a:r>
            <a:endParaRPr lang="en-US" sz="2600" dirty="0"/>
          </a:p>
          <a:p>
            <a:pPr lvl="1"/>
            <a:r>
              <a:rPr lang="en-US" sz="2600" dirty="0" smtClean="0">
                <a:hlinkClick r:id="rId3"/>
              </a:rPr>
              <a:t>https</a:t>
            </a:r>
            <a:r>
              <a:rPr lang="en-US" sz="2600" dirty="0">
                <a:hlinkClick r:id="rId3"/>
              </a:rPr>
              <a:t>://</a:t>
            </a:r>
            <a:r>
              <a:rPr lang="en-US" sz="2600" dirty="0" smtClean="0">
                <a:hlinkClick r:id="rId3"/>
              </a:rPr>
              <a:t>www.youtube.com/watch?v=guT8MChiy8s</a:t>
            </a:r>
            <a:endParaRPr lang="en-US" sz="2600" dirty="0" smtClean="0"/>
          </a:p>
          <a:p>
            <a:r>
              <a:rPr lang="en-US" sz="2600" dirty="0" smtClean="0"/>
              <a:t>Indirect Measurement</a:t>
            </a:r>
            <a:endParaRPr lang="en-US" sz="2600" dirty="0"/>
          </a:p>
          <a:p>
            <a:pPr lvl="1"/>
            <a:r>
              <a:rPr lang="en-US" sz="2600" dirty="0" smtClean="0">
                <a:hlinkClick r:id="rId4"/>
              </a:rPr>
              <a:t>https</a:t>
            </a:r>
            <a:r>
              <a:rPr lang="en-US" sz="2600" dirty="0">
                <a:hlinkClick r:id="rId4"/>
              </a:rPr>
              <a:t>://</a:t>
            </a:r>
            <a:r>
              <a:rPr lang="en-US" sz="2600" dirty="0" smtClean="0">
                <a:hlinkClick r:id="rId4"/>
              </a:rPr>
              <a:t>www.youtube.com/watch?v=K2zA7JKgZ5g</a:t>
            </a:r>
            <a:endParaRPr lang="en-US" sz="2600" dirty="0" smtClean="0"/>
          </a:p>
          <a:p>
            <a:r>
              <a:rPr lang="en-US" sz="2600" dirty="0" smtClean="0"/>
              <a:t>Linear Programming</a:t>
            </a:r>
            <a:endParaRPr lang="en-US" sz="2600" dirty="0"/>
          </a:p>
          <a:p>
            <a:pPr lvl="1"/>
            <a:r>
              <a:rPr lang="en-US" sz="2600" dirty="0" smtClean="0">
                <a:hlinkClick r:id="rId5"/>
              </a:rPr>
              <a:t>https</a:t>
            </a:r>
            <a:r>
              <a:rPr lang="en-US" sz="2600" dirty="0">
                <a:hlinkClick r:id="rId5"/>
              </a:rPr>
              <a:t>://</a:t>
            </a:r>
            <a:r>
              <a:rPr lang="en-US" sz="2600" dirty="0" smtClean="0">
                <a:hlinkClick r:id="rId5"/>
              </a:rPr>
              <a:t>www.youtube.com/watch?v=teCGEYdREto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7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4373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 involvement</a:t>
            </a:r>
          </a:p>
          <a:p>
            <a:r>
              <a:rPr lang="en-US" sz="2800" dirty="0" smtClean="0"/>
              <a:t>Gain more attention </a:t>
            </a:r>
          </a:p>
          <a:p>
            <a:r>
              <a:rPr lang="en-US" sz="2800" dirty="0" smtClean="0"/>
              <a:t>More ideas for new songs and topics</a:t>
            </a:r>
          </a:p>
          <a:p>
            <a:endParaRPr lang="en-US" sz="2800" dirty="0"/>
          </a:p>
          <a:p>
            <a:r>
              <a:rPr lang="en-US" sz="2800" dirty="0" smtClean="0"/>
              <a:t>Twitter:  @</a:t>
            </a:r>
            <a:r>
              <a:rPr lang="en-US" sz="2800" dirty="0" err="1" smtClean="0"/>
              <a:t>MsSaraSlagle</a:t>
            </a:r>
            <a:endParaRPr lang="en-US" sz="2800" dirty="0" smtClean="0"/>
          </a:p>
          <a:p>
            <a:r>
              <a:rPr lang="en-US" sz="2800" dirty="0" err="1" smtClean="0"/>
              <a:t>Youtube</a:t>
            </a:r>
            <a:r>
              <a:rPr lang="en-US" sz="2800" dirty="0" smtClean="0"/>
              <a:t>:  </a:t>
            </a:r>
            <a:r>
              <a:rPr lang="en-US" sz="2800" dirty="0" err="1" smtClean="0"/>
              <a:t>MsSaraSlagle</a:t>
            </a:r>
            <a:endParaRPr lang="en-US" sz="2800" dirty="0" smtClean="0"/>
          </a:p>
          <a:p>
            <a:r>
              <a:rPr lang="en-US" sz="2800" dirty="0" smtClean="0"/>
              <a:t>Email:  sara.slagle@frontrange.edu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5113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295</Words>
  <Application>Microsoft Office PowerPoint</Application>
  <PresentationFormat>Widescreen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Girls Just Wanna Learn MATH! </vt:lpstr>
      <vt:lpstr>Introductions…</vt:lpstr>
      <vt:lpstr>The beginning…</vt:lpstr>
      <vt:lpstr>Big questions…</vt:lpstr>
      <vt:lpstr>Other videos we’ve made…</vt:lpstr>
      <vt:lpstr>Benefits We’ve Seen So Far…</vt:lpstr>
      <vt:lpstr>Lessons That Count…</vt:lpstr>
      <vt:lpstr>From here…</vt:lpstr>
    </vt:vector>
  </TitlesOfParts>
  <Company>Front Range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Girls Just Want  To Learn Math </dc:title>
  <dc:creator>Slagle, Sara</dc:creator>
  <cp:lastModifiedBy>Slagle, Sara</cp:lastModifiedBy>
  <cp:revision>22</cp:revision>
  <cp:lastPrinted>2017-09-06T21:21:58Z</cp:lastPrinted>
  <dcterms:created xsi:type="dcterms:W3CDTF">2017-09-06T20:55:44Z</dcterms:created>
  <dcterms:modified xsi:type="dcterms:W3CDTF">2017-09-06T21:41:51Z</dcterms:modified>
</cp:coreProperties>
</file>