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8" r:id="rId5"/>
    <p:sldId id="276" r:id="rId6"/>
    <p:sldId id="257" r:id="rId7"/>
    <p:sldId id="277" r:id="rId8"/>
    <p:sldId id="279" r:id="rId9"/>
    <p:sldId id="258" r:id="rId10"/>
    <p:sldId id="275" r:id="rId11"/>
    <p:sldId id="259" r:id="rId12"/>
    <p:sldId id="265" r:id="rId13"/>
    <p:sldId id="270" r:id="rId14"/>
    <p:sldId id="271" r:id="rId15"/>
    <p:sldId id="282" r:id="rId16"/>
    <p:sldId id="264" r:id="rId17"/>
    <p:sldId id="267" r:id="rId18"/>
    <p:sldId id="280" r:id="rId19"/>
    <p:sldId id="281" r:id="rId20"/>
    <p:sldId id="261" r:id="rId21"/>
    <p:sldId id="283" r:id="rId22"/>
    <p:sldId id="284" r:id="rId23"/>
    <p:sldId id="285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79ADFA-C177-11FB-A86D-8B7E484C4E49}" name="Wagler, Amy E" initials="AW" userId="S::awagler2@utep.edu::2cda4195-6507-4bdf-a67f-8a25b28e8a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F4D49-9D27-4A65-B583-4A4C44B9714C}" v="24" dt="2024-09-12T13:46:37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626A3-51F7-4ABC-9203-A95E1FAB6FA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6FB560DC-C0C1-472E-A313-0000938677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Time Point 1 </a:t>
          </a:r>
        </a:p>
      </dgm:t>
    </dgm:pt>
    <dgm:pt modelId="{94527C0A-18A3-454B-A03E-E4DCF0CD3E6E}" type="parTrans" cxnId="{6D715C21-8628-4946-B629-1C6FBE0E2335}">
      <dgm:prSet/>
      <dgm:spPr/>
      <dgm:t>
        <a:bodyPr/>
        <a:lstStyle/>
        <a:p>
          <a:endParaRPr lang="en-US"/>
        </a:p>
      </dgm:t>
    </dgm:pt>
    <dgm:pt modelId="{3D84DA57-2F30-454D-92D5-D43CD0029882}" type="sibTrans" cxnId="{6D715C21-8628-4946-B629-1C6FBE0E2335}">
      <dgm:prSet/>
      <dgm:spPr/>
      <dgm:t>
        <a:bodyPr/>
        <a:lstStyle/>
        <a:p>
          <a:endParaRPr lang="en-US"/>
        </a:p>
      </dgm:t>
    </dgm:pt>
    <dgm:pt modelId="{90162626-2023-494F-9C94-7114AFB7D6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SOCS (60.1%)</a:t>
          </a:r>
        </a:p>
      </dgm:t>
    </dgm:pt>
    <dgm:pt modelId="{8AE4B259-5133-4C90-AA8C-1CCFC4275FA7}" type="parTrans" cxnId="{3E3B5321-CAEF-4869-A6F9-0CD4DE3C9AD9}">
      <dgm:prSet/>
      <dgm:spPr/>
      <dgm:t>
        <a:bodyPr/>
        <a:lstStyle/>
        <a:p>
          <a:endParaRPr lang="en-US"/>
        </a:p>
      </dgm:t>
    </dgm:pt>
    <dgm:pt modelId="{014642AB-7B85-4EFE-8261-566132551AD8}" type="sibTrans" cxnId="{3E3B5321-CAEF-4869-A6F9-0CD4DE3C9AD9}">
      <dgm:prSet/>
      <dgm:spPr/>
      <dgm:t>
        <a:bodyPr/>
        <a:lstStyle/>
        <a:p>
          <a:endParaRPr lang="en-US"/>
        </a:p>
      </dgm:t>
    </dgm:pt>
    <dgm:pt modelId="{D8FDB04E-83A1-4368-B72C-89616CC1E864}">
      <dgm:prSet/>
      <dgm:spPr/>
      <dgm:t>
        <a:bodyPr/>
        <a:lstStyle/>
        <a:p>
          <a:r>
            <a:rPr lang="en-US" b="0" i="0" dirty="0"/>
            <a:t>When summarizing a dataset or describing a histogram, remember to talk about “SOCS” –</a:t>
          </a:r>
          <a:r>
            <a:rPr lang="en-US" b="1" i="0" dirty="0"/>
            <a:t>S</a:t>
          </a:r>
          <a:r>
            <a:rPr lang="en-US" b="0" i="0" dirty="0"/>
            <a:t>pread, </a:t>
          </a:r>
          <a:r>
            <a:rPr lang="en-US" b="1" i="0" dirty="0"/>
            <a:t>O</a:t>
          </a:r>
          <a:r>
            <a:rPr lang="en-US" b="0" i="0" dirty="0"/>
            <a:t>utliers, </a:t>
          </a:r>
          <a:r>
            <a:rPr lang="en-US" b="1" i="0" dirty="0"/>
            <a:t>C</a:t>
          </a:r>
          <a:r>
            <a:rPr lang="en-US" b="0" i="0" dirty="0"/>
            <a:t>enter, </a:t>
          </a:r>
          <a:r>
            <a:rPr lang="en-US" b="1" i="0" dirty="0"/>
            <a:t>S</a:t>
          </a:r>
          <a:r>
            <a:rPr lang="en-US" b="0" i="0" dirty="0"/>
            <a:t>hape</a:t>
          </a:r>
          <a:endParaRPr lang="en-US" dirty="0"/>
        </a:p>
      </dgm:t>
    </dgm:pt>
    <dgm:pt modelId="{C2F7343C-CF68-4201-810B-2D7B16E9551B}" type="parTrans" cxnId="{C93C1A1D-2C36-47A4-BF3F-0B9B6223C83D}">
      <dgm:prSet/>
      <dgm:spPr/>
      <dgm:t>
        <a:bodyPr/>
        <a:lstStyle/>
        <a:p>
          <a:endParaRPr lang="en-US"/>
        </a:p>
      </dgm:t>
    </dgm:pt>
    <dgm:pt modelId="{5E7F7E83-2ECB-4ADC-A0A6-1805214B0F7C}" type="sibTrans" cxnId="{C93C1A1D-2C36-47A4-BF3F-0B9B6223C83D}">
      <dgm:prSet/>
      <dgm:spPr/>
      <dgm:t>
        <a:bodyPr/>
        <a:lstStyle/>
        <a:p>
          <a:endParaRPr lang="en-US"/>
        </a:p>
      </dgm:t>
    </dgm:pt>
    <dgm:pt modelId="{00C95327-F399-413E-B0D1-776FFA184E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BINS (50.0%)</a:t>
          </a:r>
        </a:p>
      </dgm:t>
    </dgm:pt>
    <dgm:pt modelId="{501E9ACB-4A03-438E-8F4D-D183B30D5C5B}" type="parTrans" cxnId="{C98AC914-792E-4C3D-8807-FD0752B5BD1B}">
      <dgm:prSet/>
      <dgm:spPr/>
      <dgm:t>
        <a:bodyPr/>
        <a:lstStyle/>
        <a:p>
          <a:endParaRPr lang="en-US"/>
        </a:p>
      </dgm:t>
    </dgm:pt>
    <dgm:pt modelId="{311404F3-72A0-4A3F-B766-CDE3F06C31F3}" type="sibTrans" cxnId="{C98AC914-792E-4C3D-8807-FD0752B5BD1B}">
      <dgm:prSet/>
      <dgm:spPr/>
      <dgm:t>
        <a:bodyPr/>
        <a:lstStyle/>
        <a:p>
          <a:endParaRPr lang="en-US"/>
        </a:p>
      </dgm:t>
    </dgm:pt>
    <dgm:pt modelId="{95F92950-885F-4AAC-A13C-0A353A39508E}">
      <dgm:prSet/>
      <dgm:spPr/>
      <dgm:t>
        <a:bodyPr/>
        <a:lstStyle/>
        <a:p>
          <a:r>
            <a:rPr lang="en-US" b="1" i="0" dirty="0"/>
            <a:t>B</a:t>
          </a:r>
          <a:r>
            <a:rPr lang="en-US" b="0" i="0" dirty="0"/>
            <a:t>inary outcomes, </a:t>
          </a:r>
          <a:r>
            <a:rPr lang="en-US" b="1" i="0" dirty="0"/>
            <a:t>I</a:t>
          </a:r>
          <a:r>
            <a:rPr lang="en-US" b="0" i="0" dirty="0"/>
            <a:t>ndependent outcomes, </a:t>
          </a:r>
          <a:r>
            <a:rPr lang="en-US" b="1" i="0" dirty="0"/>
            <a:t>N</a:t>
          </a:r>
          <a:r>
            <a:rPr lang="en-US" b="0" i="0" dirty="0"/>
            <a:t>umber of trials fixed in advance, </a:t>
          </a:r>
          <a:r>
            <a:rPr lang="en-US" b="1" i="0" dirty="0"/>
            <a:t>S</a:t>
          </a:r>
          <a:r>
            <a:rPr lang="en-US" b="0" i="0" dirty="0"/>
            <a:t>ame chance </a:t>
          </a:r>
          <a:r>
            <a:rPr lang="en-US" b="0" i="1" dirty="0"/>
            <a:t>p</a:t>
          </a:r>
          <a:r>
            <a:rPr lang="en-US" b="0" i="0" dirty="0"/>
            <a:t> of success on each trial.</a:t>
          </a:r>
          <a:endParaRPr lang="en-US" dirty="0"/>
        </a:p>
      </dgm:t>
    </dgm:pt>
    <dgm:pt modelId="{4A9CA894-3CAE-4D8A-AB94-A307ECC7118E}" type="parTrans" cxnId="{F635FBFE-81D9-4761-A75E-4BE3A3D09EAF}">
      <dgm:prSet/>
      <dgm:spPr/>
      <dgm:t>
        <a:bodyPr/>
        <a:lstStyle/>
        <a:p>
          <a:endParaRPr lang="en-US"/>
        </a:p>
      </dgm:t>
    </dgm:pt>
    <dgm:pt modelId="{DEB8E946-2B68-411D-8EA1-736C48C192CA}" type="sibTrans" cxnId="{F635FBFE-81D9-4761-A75E-4BE3A3D09EAF}">
      <dgm:prSet/>
      <dgm:spPr/>
      <dgm:t>
        <a:bodyPr/>
        <a:lstStyle/>
        <a:p>
          <a:endParaRPr lang="en-US"/>
        </a:p>
      </dgm:t>
    </dgm:pt>
    <dgm:pt modelId="{47FD9C54-5ECF-466D-B5E2-44D7D5F03D5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Time Point 2 </a:t>
          </a:r>
        </a:p>
      </dgm:t>
    </dgm:pt>
    <dgm:pt modelId="{CAA45C67-4CFF-44F4-ABAC-D3EC919C0BB3}" type="parTrans" cxnId="{5967AB57-FB3F-4EAB-8D46-D0C1A98D2992}">
      <dgm:prSet/>
      <dgm:spPr/>
      <dgm:t>
        <a:bodyPr/>
        <a:lstStyle/>
        <a:p>
          <a:endParaRPr lang="en-US"/>
        </a:p>
      </dgm:t>
    </dgm:pt>
    <dgm:pt modelId="{36C62519-35C5-47BC-A0CB-B169D5CDAB54}" type="sibTrans" cxnId="{5967AB57-FB3F-4EAB-8D46-D0C1A98D2992}">
      <dgm:prSet/>
      <dgm:spPr/>
      <dgm:t>
        <a:bodyPr/>
        <a:lstStyle/>
        <a:p>
          <a:endParaRPr lang="en-US"/>
        </a:p>
      </dgm:t>
    </dgm:pt>
    <dgm:pt modelId="{3BE38031-015D-4201-8A0F-602F6E9FA0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PHANTOM (51.2%)</a:t>
          </a:r>
        </a:p>
      </dgm:t>
    </dgm:pt>
    <dgm:pt modelId="{B9AE65A4-0C9B-4282-A1A5-22A2E6EFAC2E}" type="parTrans" cxnId="{37825548-6A4F-4731-B919-5AB0B16A1CFC}">
      <dgm:prSet/>
      <dgm:spPr/>
      <dgm:t>
        <a:bodyPr/>
        <a:lstStyle/>
        <a:p>
          <a:endParaRPr lang="en-US"/>
        </a:p>
      </dgm:t>
    </dgm:pt>
    <dgm:pt modelId="{6917B53A-22D7-43E6-B461-94BE5B33C8E2}" type="sibTrans" cxnId="{37825548-6A4F-4731-B919-5AB0B16A1CFC}">
      <dgm:prSet/>
      <dgm:spPr/>
      <dgm:t>
        <a:bodyPr/>
        <a:lstStyle/>
        <a:p>
          <a:endParaRPr lang="en-US"/>
        </a:p>
      </dgm:t>
    </dgm:pt>
    <dgm:pt modelId="{E97191D0-727C-4119-B6ED-005B8DA102B8}">
      <dgm:prSet/>
      <dgm:spPr/>
      <dgm:t>
        <a:bodyPr/>
        <a:lstStyle/>
        <a:p>
          <a:r>
            <a:rPr lang="en-US" b="1" i="0" dirty="0"/>
            <a:t>P</a:t>
          </a:r>
          <a:r>
            <a:rPr lang="en-US" b="0" i="0" dirty="0"/>
            <a:t>arameter, </a:t>
          </a:r>
          <a:r>
            <a:rPr lang="en-US" b="1" i="0" dirty="0"/>
            <a:t>H</a:t>
          </a:r>
          <a:r>
            <a:rPr lang="en-US" b="0" i="0" dirty="0"/>
            <a:t>ypotheses, </a:t>
          </a:r>
          <a:r>
            <a:rPr lang="en-US" b="1" i="0" dirty="0"/>
            <a:t>A</a:t>
          </a:r>
          <a:r>
            <a:rPr lang="en-US" b="0" i="0" dirty="0"/>
            <a:t>ssumptions, </a:t>
          </a:r>
          <a:r>
            <a:rPr lang="en-US" b="1" i="0" dirty="0"/>
            <a:t>N</a:t>
          </a:r>
          <a:r>
            <a:rPr lang="en-US" b="0" i="0" dirty="0"/>
            <a:t>ame of Test, </a:t>
          </a:r>
          <a:r>
            <a:rPr lang="en-US" b="1" i="0" dirty="0"/>
            <a:t>O</a:t>
          </a:r>
          <a:r>
            <a:rPr lang="en-US" b="0" i="0" dirty="0"/>
            <a:t>btain a </a:t>
          </a:r>
          <a:r>
            <a:rPr lang="en-US" b="0" i="1" dirty="0"/>
            <a:t>p</a:t>
          </a:r>
          <a:r>
            <a:rPr lang="en-US" b="0" i="0" dirty="0"/>
            <a:t>-value, </a:t>
          </a:r>
          <a:r>
            <a:rPr lang="en-US" b="1" i="0" dirty="0"/>
            <a:t>M</a:t>
          </a:r>
          <a:r>
            <a:rPr lang="en-US" b="0" i="0" dirty="0"/>
            <a:t>ake a conclusion.</a:t>
          </a:r>
          <a:endParaRPr lang="en-US" dirty="0"/>
        </a:p>
      </dgm:t>
    </dgm:pt>
    <dgm:pt modelId="{E36469D9-FD17-44E1-867A-0C76F002810F}" type="parTrans" cxnId="{50A81538-EFFA-4FF7-A587-012ADF2E1E94}">
      <dgm:prSet/>
      <dgm:spPr/>
      <dgm:t>
        <a:bodyPr/>
        <a:lstStyle/>
        <a:p>
          <a:endParaRPr lang="en-US"/>
        </a:p>
      </dgm:t>
    </dgm:pt>
    <dgm:pt modelId="{0FB75B1F-A931-4FEE-96D1-0F31F0BBD64D}" type="sibTrans" cxnId="{50A81538-EFFA-4FF7-A587-012ADF2E1E94}">
      <dgm:prSet/>
      <dgm:spPr/>
      <dgm:t>
        <a:bodyPr/>
        <a:lstStyle/>
        <a:p>
          <a:endParaRPr lang="en-US"/>
        </a:p>
      </dgm:t>
    </dgm:pt>
    <dgm:pt modelId="{86EC67AB-F254-40D8-A7D1-DA76D056AE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PANIC (25.6%)</a:t>
          </a:r>
        </a:p>
      </dgm:t>
    </dgm:pt>
    <dgm:pt modelId="{7FB9E139-420D-4BE2-A00C-57C866F46DCF}" type="parTrans" cxnId="{1702C6EC-81A3-47B3-B306-029D756D8409}">
      <dgm:prSet/>
      <dgm:spPr/>
      <dgm:t>
        <a:bodyPr/>
        <a:lstStyle/>
        <a:p>
          <a:endParaRPr lang="en-US"/>
        </a:p>
      </dgm:t>
    </dgm:pt>
    <dgm:pt modelId="{C299528F-5D43-451F-9F53-C8A67D9469D3}" type="sibTrans" cxnId="{1702C6EC-81A3-47B3-B306-029D756D8409}">
      <dgm:prSet/>
      <dgm:spPr/>
      <dgm:t>
        <a:bodyPr/>
        <a:lstStyle/>
        <a:p>
          <a:endParaRPr lang="en-US"/>
        </a:p>
      </dgm:t>
    </dgm:pt>
    <dgm:pt modelId="{9C71808D-A70A-4701-821E-637F9A8460EF}">
      <dgm:prSet/>
      <dgm:spPr/>
      <dgm:t>
        <a:bodyPr/>
        <a:lstStyle/>
        <a:p>
          <a:r>
            <a:rPr lang="en-US" b="0" i="0" dirty="0"/>
            <a:t>Don’t PANIC, because you know the steps. – </a:t>
          </a:r>
          <a:r>
            <a:rPr lang="en-US" b="1" i="0" dirty="0"/>
            <a:t>P</a:t>
          </a:r>
          <a:r>
            <a:rPr lang="en-US" b="0" i="0" dirty="0"/>
            <a:t>arameter, </a:t>
          </a:r>
          <a:r>
            <a:rPr lang="en-US" b="1" i="0" dirty="0"/>
            <a:t>A</a:t>
          </a:r>
          <a:r>
            <a:rPr lang="en-US" b="0" i="0" dirty="0"/>
            <a:t>ssumptions, </a:t>
          </a:r>
          <a:r>
            <a:rPr lang="en-US" b="1" i="0" dirty="0"/>
            <a:t>N</a:t>
          </a:r>
          <a:r>
            <a:rPr lang="en-US" b="0" i="0" dirty="0"/>
            <a:t>ame of interval, </a:t>
          </a:r>
          <a:r>
            <a:rPr lang="en-US" b="1" i="0" dirty="0"/>
            <a:t>I</a:t>
          </a:r>
          <a:r>
            <a:rPr lang="en-US" b="0" i="0" dirty="0"/>
            <a:t>nterval, make a </a:t>
          </a:r>
          <a:r>
            <a:rPr lang="en-US" b="1" i="0" dirty="0"/>
            <a:t>C</a:t>
          </a:r>
          <a:r>
            <a:rPr lang="en-US" b="0" i="0" dirty="0"/>
            <a:t>onclusion.</a:t>
          </a:r>
          <a:endParaRPr lang="en-US" dirty="0"/>
        </a:p>
      </dgm:t>
    </dgm:pt>
    <dgm:pt modelId="{C9CF454F-4693-4CAA-940F-4433442A4D83}" type="parTrans" cxnId="{4FBEA1A9-2E82-4087-B382-C2170EA644AD}">
      <dgm:prSet/>
      <dgm:spPr/>
      <dgm:t>
        <a:bodyPr/>
        <a:lstStyle/>
        <a:p>
          <a:endParaRPr lang="en-US"/>
        </a:p>
      </dgm:t>
    </dgm:pt>
    <dgm:pt modelId="{B39FB49E-076B-4819-B3E1-A583F799C6E0}" type="sibTrans" cxnId="{4FBEA1A9-2E82-4087-B382-C2170EA644AD}">
      <dgm:prSet/>
      <dgm:spPr/>
      <dgm:t>
        <a:bodyPr/>
        <a:lstStyle/>
        <a:p>
          <a:endParaRPr lang="en-US"/>
        </a:p>
      </dgm:t>
    </dgm:pt>
    <dgm:pt modelId="{600244CB-2FE8-496C-9927-FD62E71C7C1C}" type="pres">
      <dgm:prSet presAssocID="{5F2626A3-51F7-4ABC-9203-A95E1FAB6FA9}" presName="root" presStyleCnt="0">
        <dgm:presLayoutVars>
          <dgm:dir/>
          <dgm:resizeHandles val="exact"/>
        </dgm:presLayoutVars>
      </dgm:prSet>
      <dgm:spPr/>
    </dgm:pt>
    <dgm:pt modelId="{D4685C9C-A1B1-49C8-A548-58473FC66016}" type="pres">
      <dgm:prSet presAssocID="{6FB560DC-C0C1-472E-A313-00009386770C}" presName="compNode" presStyleCnt="0"/>
      <dgm:spPr/>
    </dgm:pt>
    <dgm:pt modelId="{840A7188-8685-4C1B-91C4-9D5A2E99074B}" type="pres">
      <dgm:prSet presAssocID="{6FB560DC-C0C1-472E-A313-00009386770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C24B54E7-BCE6-43D8-9C33-406A8BE77F4C}" type="pres">
      <dgm:prSet presAssocID="{6FB560DC-C0C1-472E-A313-00009386770C}" presName="iconSpace" presStyleCnt="0"/>
      <dgm:spPr/>
    </dgm:pt>
    <dgm:pt modelId="{05DC01E9-9CCA-4CE8-A389-1DA41474B283}" type="pres">
      <dgm:prSet presAssocID="{6FB560DC-C0C1-472E-A313-00009386770C}" presName="parTx" presStyleLbl="revTx" presStyleIdx="0" presStyleCnt="4">
        <dgm:presLayoutVars>
          <dgm:chMax val="0"/>
          <dgm:chPref val="0"/>
        </dgm:presLayoutVars>
      </dgm:prSet>
      <dgm:spPr/>
    </dgm:pt>
    <dgm:pt modelId="{03625D7F-B335-4AFA-950E-697AF1D7C705}" type="pres">
      <dgm:prSet presAssocID="{6FB560DC-C0C1-472E-A313-00009386770C}" presName="txSpace" presStyleCnt="0"/>
      <dgm:spPr/>
    </dgm:pt>
    <dgm:pt modelId="{000F5FED-0E6A-4744-BA63-81AC9A72782C}" type="pres">
      <dgm:prSet presAssocID="{6FB560DC-C0C1-472E-A313-00009386770C}" presName="desTx" presStyleLbl="revTx" presStyleIdx="1" presStyleCnt="4">
        <dgm:presLayoutVars/>
      </dgm:prSet>
      <dgm:spPr/>
    </dgm:pt>
    <dgm:pt modelId="{90D559A1-A544-4034-A224-CAB47A522579}" type="pres">
      <dgm:prSet presAssocID="{3D84DA57-2F30-454D-92D5-D43CD0029882}" presName="sibTrans" presStyleCnt="0"/>
      <dgm:spPr/>
    </dgm:pt>
    <dgm:pt modelId="{E2FBCA09-C675-4858-90FB-26E35E882C1A}" type="pres">
      <dgm:prSet presAssocID="{47FD9C54-5ECF-466D-B5E2-44D7D5F03D59}" presName="compNode" presStyleCnt="0"/>
      <dgm:spPr/>
    </dgm:pt>
    <dgm:pt modelId="{721B264E-A574-442D-A4E7-B9057D648DBF}" type="pres">
      <dgm:prSet presAssocID="{47FD9C54-5ECF-466D-B5E2-44D7D5F03D5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2FAA1652-2081-461C-BBA5-4302FACFD555}" type="pres">
      <dgm:prSet presAssocID="{47FD9C54-5ECF-466D-B5E2-44D7D5F03D59}" presName="iconSpace" presStyleCnt="0"/>
      <dgm:spPr/>
    </dgm:pt>
    <dgm:pt modelId="{93C64555-45BE-456D-B934-9098863C5F9C}" type="pres">
      <dgm:prSet presAssocID="{47FD9C54-5ECF-466D-B5E2-44D7D5F03D59}" presName="parTx" presStyleLbl="revTx" presStyleIdx="2" presStyleCnt="4">
        <dgm:presLayoutVars>
          <dgm:chMax val="0"/>
          <dgm:chPref val="0"/>
        </dgm:presLayoutVars>
      </dgm:prSet>
      <dgm:spPr/>
    </dgm:pt>
    <dgm:pt modelId="{7E986FFF-8976-4FF0-979D-A7F03D0AE793}" type="pres">
      <dgm:prSet presAssocID="{47FD9C54-5ECF-466D-B5E2-44D7D5F03D59}" presName="txSpace" presStyleCnt="0"/>
      <dgm:spPr/>
    </dgm:pt>
    <dgm:pt modelId="{3E4CA811-3FC2-4DF5-8D14-AD508C231FCB}" type="pres">
      <dgm:prSet presAssocID="{47FD9C54-5ECF-466D-B5E2-44D7D5F03D59}" presName="desTx" presStyleLbl="revTx" presStyleIdx="3" presStyleCnt="4" custScaleX="108425">
        <dgm:presLayoutVars/>
      </dgm:prSet>
      <dgm:spPr/>
    </dgm:pt>
  </dgm:ptLst>
  <dgm:cxnLst>
    <dgm:cxn modelId="{9E296804-0492-46BB-A3D3-CC9995C15D91}" type="presOf" srcId="{6FB560DC-C0C1-472E-A313-00009386770C}" destId="{05DC01E9-9CCA-4CE8-A389-1DA41474B283}" srcOrd="0" destOrd="0" presId="urn:microsoft.com/office/officeart/2018/2/layout/IconLabelDescriptionList"/>
    <dgm:cxn modelId="{C98AC914-792E-4C3D-8807-FD0752B5BD1B}" srcId="{6FB560DC-C0C1-472E-A313-00009386770C}" destId="{00C95327-F399-413E-B0D1-776FFA184EBC}" srcOrd="1" destOrd="0" parTransId="{501E9ACB-4A03-438E-8F4D-D183B30D5C5B}" sibTransId="{311404F3-72A0-4A3F-B766-CDE3F06C31F3}"/>
    <dgm:cxn modelId="{521D7B18-C6D1-4E53-8D58-B16D19050178}" type="presOf" srcId="{90162626-2023-494F-9C94-7114AFB7D623}" destId="{000F5FED-0E6A-4744-BA63-81AC9A72782C}" srcOrd="0" destOrd="0" presId="urn:microsoft.com/office/officeart/2018/2/layout/IconLabelDescriptionList"/>
    <dgm:cxn modelId="{C93C1A1D-2C36-47A4-BF3F-0B9B6223C83D}" srcId="{90162626-2023-494F-9C94-7114AFB7D623}" destId="{D8FDB04E-83A1-4368-B72C-89616CC1E864}" srcOrd="0" destOrd="0" parTransId="{C2F7343C-CF68-4201-810B-2D7B16E9551B}" sibTransId="{5E7F7E83-2ECB-4ADC-A0A6-1805214B0F7C}"/>
    <dgm:cxn modelId="{6D715C21-8628-4946-B629-1C6FBE0E2335}" srcId="{5F2626A3-51F7-4ABC-9203-A95E1FAB6FA9}" destId="{6FB560DC-C0C1-472E-A313-00009386770C}" srcOrd="0" destOrd="0" parTransId="{94527C0A-18A3-454B-A03E-E4DCF0CD3E6E}" sibTransId="{3D84DA57-2F30-454D-92D5-D43CD0029882}"/>
    <dgm:cxn modelId="{3E3B5321-CAEF-4869-A6F9-0CD4DE3C9AD9}" srcId="{6FB560DC-C0C1-472E-A313-00009386770C}" destId="{90162626-2023-494F-9C94-7114AFB7D623}" srcOrd="0" destOrd="0" parTransId="{8AE4B259-5133-4C90-AA8C-1CCFC4275FA7}" sibTransId="{014642AB-7B85-4EFE-8261-566132551AD8}"/>
    <dgm:cxn modelId="{50A81538-EFFA-4FF7-A587-012ADF2E1E94}" srcId="{3BE38031-015D-4201-8A0F-602F6E9FA00C}" destId="{E97191D0-727C-4119-B6ED-005B8DA102B8}" srcOrd="0" destOrd="0" parTransId="{E36469D9-FD17-44E1-867A-0C76F002810F}" sibTransId="{0FB75B1F-A931-4FEE-96D1-0F31F0BBD64D}"/>
    <dgm:cxn modelId="{26B1BA62-BB52-4F46-99CE-DCA85CDDF1A0}" type="presOf" srcId="{95F92950-885F-4AAC-A13C-0A353A39508E}" destId="{000F5FED-0E6A-4744-BA63-81AC9A72782C}" srcOrd="0" destOrd="3" presId="urn:microsoft.com/office/officeart/2018/2/layout/IconLabelDescriptionList"/>
    <dgm:cxn modelId="{BF73EF44-22AE-4DBB-B9A5-3808632274F9}" type="presOf" srcId="{9C71808D-A70A-4701-821E-637F9A8460EF}" destId="{3E4CA811-3FC2-4DF5-8D14-AD508C231FCB}" srcOrd="0" destOrd="3" presId="urn:microsoft.com/office/officeart/2018/2/layout/IconLabelDescriptionList"/>
    <dgm:cxn modelId="{1FC37A65-2DD8-410A-9036-6EF038EF7552}" type="presOf" srcId="{D8FDB04E-83A1-4368-B72C-89616CC1E864}" destId="{000F5FED-0E6A-4744-BA63-81AC9A72782C}" srcOrd="0" destOrd="1" presId="urn:microsoft.com/office/officeart/2018/2/layout/IconLabelDescriptionList"/>
    <dgm:cxn modelId="{37825548-6A4F-4731-B919-5AB0B16A1CFC}" srcId="{47FD9C54-5ECF-466D-B5E2-44D7D5F03D59}" destId="{3BE38031-015D-4201-8A0F-602F6E9FA00C}" srcOrd="0" destOrd="0" parTransId="{B9AE65A4-0C9B-4282-A1A5-22A2E6EFAC2E}" sibTransId="{6917B53A-22D7-43E6-B461-94BE5B33C8E2}"/>
    <dgm:cxn modelId="{72C02369-AE4B-40FF-BF38-F122FA88A9D0}" type="presOf" srcId="{5F2626A3-51F7-4ABC-9203-A95E1FAB6FA9}" destId="{600244CB-2FE8-496C-9927-FD62E71C7C1C}" srcOrd="0" destOrd="0" presId="urn:microsoft.com/office/officeart/2018/2/layout/IconLabelDescriptionList"/>
    <dgm:cxn modelId="{3C5A2B4B-E272-4879-80EE-DC93FA3E7945}" type="presOf" srcId="{E97191D0-727C-4119-B6ED-005B8DA102B8}" destId="{3E4CA811-3FC2-4DF5-8D14-AD508C231FCB}" srcOrd="0" destOrd="1" presId="urn:microsoft.com/office/officeart/2018/2/layout/IconLabelDescriptionList"/>
    <dgm:cxn modelId="{088C3C6F-FEDE-47E9-8C80-34E9C963DB5C}" type="presOf" srcId="{00C95327-F399-413E-B0D1-776FFA184EBC}" destId="{000F5FED-0E6A-4744-BA63-81AC9A72782C}" srcOrd="0" destOrd="2" presId="urn:microsoft.com/office/officeart/2018/2/layout/IconLabelDescriptionList"/>
    <dgm:cxn modelId="{5967AB57-FB3F-4EAB-8D46-D0C1A98D2992}" srcId="{5F2626A3-51F7-4ABC-9203-A95E1FAB6FA9}" destId="{47FD9C54-5ECF-466D-B5E2-44D7D5F03D59}" srcOrd="1" destOrd="0" parTransId="{CAA45C67-4CFF-44F4-ABAC-D3EC919C0BB3}" sibTransId="{36C62519-35C5-47BC-A0CB-B169D5CDAB54}"/>
    <dgm:cxn modelId="{E22EAC92-823A-42D7-80BE-4DD4EBE9623D}" type="presOf" srcId="{3BE38031-015D-4201-8A0F-602F6E9FA00C}" destId="{3E4CA811-3FC2-4DF5-8D14-AD508C231FCB}" srcOrd="0" destOrd="0" presId="urn:microsoft.com/office/officeart/2018/2/layout/IconLabelDescriptionList"/>
    <dgm:cxn modelId="{4BE21DA8-95CE-442A-A14E-CB1E15AACC66}" type="presOf" srcId="{86EC67AB-F254-40D8-A7D1-DA76D056AED4}" destId="{3E4CA811-3FC2-4DF5-8D14-AD508C231FCB}" srcOrd="0" destOrd="2" presId="urn:microsoft.com/office/officeart/2018/2/layout/IconLabelDescriptionList"/>
    <dgm:cxn modelId="{4FBEA1A9-2E82-4087-B382-C2170EA644AD}" srcId="{86EC67AB-F254-40D8-A7D1-DA76D056AED4}" destId="{9C71808D-A70A-4701-821E-637F9A8460EF}" srcOrd="0" destOrd="0" parTransId="{C9CF454F-4693-4CAA-940F-4433442A4D83}" sibTransId="{B39FB49E-076B-4819-B3E1-A583F799C6E0}"/>
    <dgm:cxn modelId="{73FDE1B7-8F3A-41A5-A435-28F7F3B879EA}" type="presOf" srcId="{47FD9C54-5ECF-466D-B5E2-44D7D5F03D59}" destId="{93C64555-45BE-456D-B934-9098863C5F9C}" srcOrd="0" destOrd="0" presId="urn:microsoft.com/office/officeart/2018/2/layout/IconLabelDescriptionList"/>
    <dgm:cxn modelId="{1702C6EC-81A3-47B3-B306-029D756D8409}" srcId="{47FD9C54-5ECF-466D-B5E2-44D7D5F03D59}" destId="{86EC67AB-F254-40D8-A7D1-DA76D056AED4}" srcOrd="1" destOrd="0" parTransId="{7FB9E139-420D-4BE2-A00C-57C866F46DCF}" sibTransId="{C299528F-5D43-451F-9F53-C8A67D9469D3}"/>
    <dgm:cxn modelId="{F635FBFE-81D9-4761-A75E-4BE3A3D09EAF}" srcId="{00C95327-F399-413E-B0D1-776FFA184EBC}" destId="{95F92950-885F-4AAC-A13C-0A353A39508E}" srcOrd="0" destOrd="0" parTransId="{4A9CA894-3CAE-4D8A-AB94-A307ECC7118E}" sibTransId="{DEB8E946-2B68-411D-8EA1-736C48C192CA}"/>
    <dgm:cxn modelId="{5934CFE9-8CB1-4233-9231-F06315461B39}" type="presParOf" srcId="{600244CB-2FE8-496C-9927-FD62E71C7C1C}" destId="{D4685C9C-A1B1-49C8-A548-58473FC66016}" srcOrd="0" destOrd="0" presId="urn:microsoft.com/office/officeart/2018/2/layout/IconLabelDescriptionList"/>
    <dgm:cxn modelId="{AE3A8E4A-18E8-4B3E-B44C-9A9E6BD4CB50}" type="presParOf" srcId="{D4685C9C-A1B1-49C8-A548-58473FC66016}" destId="{840A7188-8685-4C1B-91C4-9D5A2E99074B}" srcOrd="0" destOrd="0" presId="urn:microsoft.com/office/officeart/2018/2/layout/IconLabelDescriptionList"/>
    <dgm:cxn modelId="{F69BC7E0-D025-4A5D-9E68-D015B817F715}" type="presParOf" srcId="{D4685C9C-A1B1-49C8-A548-58473FC66016}" destId="{C24B54E7-BCE6-43D8-9C33-406A8BE77F4C}" srcOrd="1" destOrd="0" presId="urn:microsoft.com/office/officeart/2018/2/layout/IconLabelDescriptionList"/>
    <dgm:cxn modelId="{02FAB365-DA94-481F-8E97-C56B3EF69BF5}" type="presParOf" srcId="{D4685C9C-A1B1-49C8-A548-58473FC66016}" destId="{05DC01E9-9CCA-4CE8-A389-1DA41474B283}" srcOrd="2" destOrd="0" presId="urn:microsoft.com/office/officeart/2018/2/layout/IconLabelDescriptionList"/>
    <dgm:cxn modelId="{93569E1D-891E-47B4-A4FC-D3D5BFABD88A}" type="presParOf" srcId="{D4685C9C-A1B1-49C8-A548-58473FC66016}" destId="{03625D7F-B335-4AFA-950E-697AF1D7C705}" srcOrd="3" destOrd="0" presId="urn:microsoft.com/office/officeart/2018/2/layout/IconLabelDescriptionList"/>
    <dgm:cxn modelId="{47A1AC51-B145-4F5F-946E-BE854A717B17}" type="presParOf" srcId="{D4685C9C-A1B1-49C8-A548-58473FC66016}" destId="{000F5FED-0E6A-4744-BA63-81AC9A72782C}" srcOrd="4" destOrd="0" presId="urn:microsoft.com/office/officeart/2018/2/layout/IconLabelDescriptionList"/>
    <dgm:cxn modelId="{D4F8BF70-97CC-4009-AA2C-3ADB5806066F}" type="presParOf" srcId="{600244CB-2FE8-496C-9927-FD62E71C7C1C}" destId="{90D559A1-A544-4034-A224-CAB47A522579}" srcOrd="1" destOrd="0" presId="urn:microsoft.com/office/officeart/2018/2/layout/IconLabelDescriptionList"/>
    <dgm:cxn modelId="{CD1003C4-5C2E-42AA-B2A0-748D1D4A97A5}" type="presParOf" srcId="{600244CB-2FE8-496C-9927-FD62E71C7C1C}" destId="{E2FBCA09-C675-4858-90FB-26E35E882C1A}" srcOrd="2" destOrd="0" presId="urn:microsoft.com/office/officeart/2018/2/layout/IconLabelDescriptionList"/>
    <dgm:cxn modelId="{51FD2A89-A9CA-46AC-B55B-7ABC9F932A06}" type="presParOf" srcId="{E2FBCA09-C675-4858-90FB-26E35E882C1A}" destId="{721B264E-A574-442D-A4E7-B9057D648DBF}" srcOrd="0" destOrd="0" presId="urn:microsoft.com/office/officeart/2018/2/layout/IconLabelDescriptionList"/>
    <dgm:cxn modelId="{F991210F-D8C6-4918-9713-26B75F216B96}" type="presParOf" srcId="{E2FBCA09-C675-4858-90FB-26E35E882C1A}" destId="{2FAA1652-2081-461C-BBA5-4302FACFD555}" srcOrd="1" destOrd="0" presId="urn:microsoft.com/office/officeart/2018/2/layout/IconLabelDescriptionList"/>
    <dgm:cxn modelId="{63369E0D-2E7C-47CC-ADEB-BB075EED51A7}" type="presParOf" srcId="{E2FBCA09-C675-4858-90FB-26E35E882C1A}" destId="{93C64555-45BE-456D-B934-9098863C5F9C}" srcOrd="2" destOrd="0" presId="urn:microsoft.com/office/officeart/2018/2/layout/IconLabelDescriptionList"/>
    <dgm:cxn modelId="{1E6958B3-7C62-4484-9291-D4BD4ED78725}" type="presParOf" srcId="{E2FBCA09-C675-4858-90FB-26E35E882C1A}" destId="{7E986FFF-8976-4FF0-979D-A7F03D0AE793}" srcOrd="3" destOrd="0" presId="urn:microsoft.com/office/officeart/2018/2/layout/IconLabelDescriptionList"/>
    <dgm:cxn modelId="{ED7B7130-F142-4280-B524-EE89BF32B97B}" type="presParOf" srcId="{E2FBCA09-C675-4858-90FB-26E35E882C1A}" destId="{3E4CA811-3FC2-4DF5-8D14-AD508C231FC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2DC7A-9A13-4D0B-A773-D9073E33BE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5A322-3BC5-4E05-AC6B-075B3F520D0B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Point 1 </a:t>
          </a:r>
        </a:p>
      </dgm:t>
    </dgm:pt>
    <dgm:pt modelId="{10BFAFDC-5E2F-4DDB-A4F0-B3FC6CBAFAF6}" type="parTrans" cxnId="{4EC9DB84-9EEF-4947-8401-B4463AC3143F}">
      <dgm:prSet/>
      <dgm:spPr/>
      <dgm:t>
        <a:bodyPr/>
        <a:lstStyle/>
        <a:p>
          <a:endParaRPr lang="en-US"/>
        </a:p>
      </dgm:t>
    </dgm:pt>
    <dgm:pt modelId="{2CB0F841-A55E-422A-84BA-22F9BD68868D}" type="sibTrans" cxnId="{4EC9DB84-9EEF-4947-8401-B4463AC3143F}">
      <dgm:prSet/>
      <dgm:spPr/>
      <dgm:t>
        <a:bodyPr/>
        <a:lstStyle/>
        <a:p>
          <a:endParaRPr lang="en-US"/>
        </a:p>
      </dgm:t>
    </dgm:pt>
    <dgm:pt modelId="{93A64E38-8C7A-49DF-8518-B633AFEDCC5A}">
      <dgm:prSet/>
      <dgm:spPr/>
      <dgm:t>
        <a:bodyPr/>
        <a:lstStyle/>
        <a:p>
          <a:r>
            <a:rPr lang="en-US"/>
            <a:t>Population </a:t>
          </a:r>
        </a:p>
      </dgm:t>
    </dgm:pt>
    <dgm:pt modelId="{D8CB0821-B9FC-4601-9564-6B62DC7D7EA0}" type="parTrans" cxnId="{D17E3AF4-5240-44A9-B394-13E4C71D5BB6}">
      <dgm:prSet/>
      <dgm:spPr/>
      <dgm:t>
        <a:bodyPr/>
        <a:lstStyle/>
        <a:p>
          <a:endParaRPr lang="en-US"/>
        </a:p>
      </dgm:t>
    </dgm:pt>
    <dgm:pt modelId="{29675104-439C-432C-997F-ED9EE431D3E6}" type="sibTrans" cxnId="{D17E3AF4-5240-44A9-B394-13E4C71D5BB6}">
      <dgm:prSet/>
      <dgm:spPr/>
      <dgm:t>
        <a:bodyPr/>
        <a:lstStyle/>
        <a:p>
          <a:endParaRPr lang="en-US"/>
        </a:p>
      </dgm:t>
    </dgm:pt>
    <dgm:pt modelId="{F48BDBE9-B07A-4EE4-9F8E-252C64CEBFC2}">
      <dgm:prSet/>
      <dgm:spPr/>
      <dgm:t>
        <a:bodyPr/>
        <a:lstStyle/>
        <a:p>
          <a:r>
            <a:rPr lang="en-US" b="0" i="0"/>
            <a:t>Population and Parameters both start with “p”; Sample and Statistic both start with “s”.</a:t>
          </a:r>
          <a:endParaRPr lang="en-US"/>
        </a:p>
      </dgm:t>
    </dgm:pt>
    <dgm:pt modelId="{A0D785B1-BFEA-4E92-950E-12262780D3F8}" type="parTrans" cxnId="{DE7183C5-CBD5-4040-A91C-90249282A718}">
      <dgm:prSet/>
      <dgm:spPr/>
      <dgm:t>
        <a:bodyPr/>
        <a:lstStyle/>
        <a:p>
          <a:endParaRPr lang="en-US"/>
        </a:p>
      </dgm:t>
    </dgm:pt>
    <dgm:pt modelId="{F494B401-842A-4191-A9B9-623117ABBF33}" type="sibTrans" cxnId="{DE7183C5-CBD5-4040-A91C-90249282A718}">
      <dgm:prSet/>
      <dgm:spPr/>
      <dgm:t>
        <a:bodyPr/>
        <a:lstStyle/>
        <a:p>
          <a:endParaRPr lang="en-US"/>
        </a:p>
      </dgm:t>
    </dgm:pt>
    <dgm:pt modelId="{7BFDC06B-6B0F-409E-BC54-AD2389F9BD13}">
      <dgm:prSet/>
      <dgm:spPr/>
      <dgm:t>
        <a:bodyPr/>
        <a:lstStyle/>
        <a:p>
          <a:r>
            <a:rPr lang="en-US"/>
            <a:t>X axis</a:t>
          </a:r>
        </a:p>
      </dgm:t>
    </dgm:pt>
    <dgm:pt modelId="{AE85C914-3A10-4290-B5B9-FE105FF678CE}" type="parTrans" cxnId="{7899B0DE-F214-4684-B096-B0B61CEAEFF4}">
      <dgm:prSet/>
      <dgm:spPr/>
      <dgm:t>
        <a:bodyPr/>
        <a:lstStyle/>
        <a:p>
          <a:endParaRPr lang="en-US"/>
        </a:p>
      </dgm:t>
    </dgm:pt>
    <dgm:pt modelId="{E3B62C4D-DB6B-4DD7-A017-463FBD55344B}" type="sibTrans" cxnId="{7899B0DE-F214-4684-B096-B0B61CEAEFF4}">
      <dgm:prSet/>
      <dgm:spPr/>
      <dgm:t>
        <a:bodyPr/>
        <a:lstStyle/>
        <a:p>
          <a:endParaRPr lang="en-US"/>
        </a:p>
      </dgm:t>
    </dgm:pt>
    <dgm:pt modelId="{D304BED5-22FC-4C72-A3FE-43158033D49D}">
      <dgm:prSet/>
      <dgm:spPr/>
      <dgm:t>
        <a:bodyPr/>
        <a:lstStyle/>
        <a:p>
          <a:r>
            <a:rPr lang="en-US" b="0" i="0" dirty="0"/>
            <a:t>The e</a:t>
          </a:r>
          <a:r>
            <a:rPr lang="en-US" b="1" i="0" dirty="0"/>
            <a:t>x</a:t>
          </a:r>
          <a:r>
            <a:rPr lang="en-US" b="0" i="0" dirty="0"/>
            <a:t>planatory variable is on the </a:t>
          </a:r>
          <a:r>
            <a:rPr lang="en-US" b="1" i="0" dirty="0"/>
            <a:t>X</a:t>
          </a:r>
          <a:r>
            <a:rPr lang="en-US" b="0" i="0" dirty="0"/>
            <a:t> axis.</a:t>
          </a:r>
          <a:endParaRPr lang="en-US" dirty="0"/>
        </a:p>
      </dgm:t>
    </dgm:pt>
    <dgm:pt modelId="{21D16428-CE2B-451A-BA7A-B4189CAC30B2}" type="parTrans" cxnId="{76F748EE-5C8C-4596-BD3F-E3549EB671EB}">
      <dgm:prSet/>
      <dgm:spPr/>
      <dgm:t>
        <a:bodyPr/>
        <a:lstStyle/>
        <a:p>
          <a:endParaRPr lang="en-US"/>
        </a:p>
      </dgm:t>
    </dgm:pt>
    <dgm:pt modelId="{F0211C8F-1C80-4ECF-8BD1-9CCFC5E9534F}" type="sibTrans" cxnId="{76F748EE-5C8C-4596-BD3F-E3549EB671EB}">
      <dgm:prSet/>
      <dgm:spPr/>
      <dgm:t>
        <a:bodyPr/>
        <a:lstStyle/>
        <a:p>
          <a:endParaRPr lang="en-US"/>
        </a:p>
      </dgm:t>
    </dgm:pt>
    <dgm:pt modelId="{372F76BB-7BEC-4918-8B3F-6E6D68984F45}">
      <dgm:prSet/>
      <dgm:spPr/>
      <dgm:t>
        <a:bodyPr/>
        <a:lstStyle/>
        <a:p>
          <a:r>
            <a:rPr lang="en-US"/>
            <a:t>Left skewed </a:t>
          </a:r>
        </a:p>
      </dgm:t>
    </dgm:pt>
    <dgm:pt modelId="{4C9B1668-E7EC-4EEA-BD56-FE3DA8ECD8F2}" type="parTrans" cxnId="{895DB9E3-EEE6-4261-B77C-D78AC8EF0F9B}">
      <dgm:prSet/>
      <dgm:spPr/>
      <dgm:t>
        <a:bodyPr/>
        <a:lstStyle/>
        <a:p>
          <a:endParaRPr lang="en-US"/>
        </a:p>
      </dgm:t>
    </dgm:pt>
    <dgm:pt modelId="{D027D2FD-48C7-447A-866C-26B22B430DDD}" type="sibTrans" cxnId="{895DB9E3-EEE6-4261-B77C-D78AC8EF0F9B}">
      <dgm:prSet/>
      <dgm:spPr/>
      <dgm:t>
        <a:bodyPr/>
        <a:lstStyle/>
        <a:p>
          <a:endParaRPr lang="en-US"/>
        </a:p>
      </dgm:t>
    </dgm:pt>
    <dgm:pt modelId="{38CC0FC6-93B6-4BF1-B31D-D8D9C9A269AC}">
      <dgm:prSet/>
      <dgm:spPr/>
      <dgm:t>
        <a:bodyPr/>
        <a:lstStyle/>
        <a:p>
          <a:r>
            <a:rPr lang="en-US" b="0" i="0"/>
            <a:t>Data that is skewed </a:t>
          </a:r>
          <a:r>
            <a:rPr lang="en-US" b="1" i="0"/>
            <a:t>L</a:t>
          </a:r>
          <a:r>
            <a:rPr lang="en-US" b="0" i="0"/>
            <a:t>eft has a tail that goes to the </a:t>
          </a:r>
          <a:r>
            <a:rPr lang="en-US" b="1" i="0"/>
            <a:t>L</a:t>
          </a:r>
          <a:r>
            <a:rPr lang="en-US" b="0" i="0"/>
            <a:t>ower numbers.</a:t>
          </a:r>
          <a:endParaRPr lang="en-US"/>
        </a:p>
      </dgm:t>
    </dgm:pt>
    <dgm:pt modelId="{79BE99A7-0920-42B1-83A9-B90DF07C0D3F}" type="parTrans" cxnId="{AD45830A-3D62-41A6-81ED-DC9B8A513BED}">
      <dgm:prSet/>
      <dgm:spPr/>
      <dgm:t>
        <a:bodyPr/>
        <a:lstStyle/>
        <a:p>
          <a:endParaRPr lang="en-US"/>
        </a:p>
      </dgm:t>
    </dgm:pt>
    <dgm:pt modelId="{3204F594-287B-4762-AD77-7361FD80636A}" type="sibTrans" cxnId="{AD45830A-3D62-41A6-81ED-DC9B8A513BED}">
      <dgm:prSet/>
      <dgm:spPr/>
      <dgm:t>
        <a:bodyPr/>
        <a:lstStyle/>
        <a:p>
          <a:endParaRPr lang="en-US"/>
        </a:p>
      </dgm:t>
    </dgm:pt>
    <dgm:pt modelId="{E5911ECB-FDEC-4DFE-8900-8CC634E82E4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Point 2 </a:t>
          </a:r>
        </a:p>
      </dgm:t>
    </dgm:pt>
    <dgm:pt modelId="{503A595B-D192-407B-8C3F-AA49D69C528D}" type="parTrans" cxnId="{4B5D3D9D-DBE0-4C96-8CA7-043FB68BFA2D}">
      <dgm:prSet/>
      <dgm:spPr/>
      <dgm:t>
        <a:bodyPr/>
        <a:lstStyle/>
        <a:p>
          <a:endParaRPr lang="en-US"/>
        </a:p>
      </dgm:t>
    </dgm:pt>
    <dgm:pt modelId="{40E9387E-B07F-45B6-8ABE-2B4C686E4609}" type="sibTrans" cxnId="{4B5D3D9D-DBE0-4C96-8CA7-043FB68BFA2D}">
      <dgm:prSet/>
      <dgm:spPr/>
      <dgm:t>
        <a:bodyPr/>
        <a:lstStyle/>
        <a:p>
          <a:endParaRPr lang="en-US"/>
        </a:p>
      </dgm:t>
    </dgm:pt>
    <dgm:pt modelId="{B6E1EEEF-6134-4B6F-8587-5505B44D91C6}">
      <dgm:prSet/>
      <dgm:spPr/>
      <dgm:t>
        <a:bodyPr/>
        <a:lstStyle/>
        <a:p>
          <a:r>
            <a:rPr lang="en-US"/>
            <a:t>P-value decision</a:t>
          </a:r>
        </a:p>
      </dgm:t>
    </dgm:pt>
    <dgm:pt modelId="{36A4F7D4-AE7D-46C1-88A0-70A014755322}" type="parTrans" cxnId="{2E253EC7-E020-4A90-A35A-DE35C851C669}">
      <dgm:prSet/>
      <dgm:spPr/>
      <dgm:t>
        <a:bodyPr/>
        <a:lstStyle/>
        <a:p>
          <a:endParaRPr lang="en-US"/>
        </a:p>
      </dgm:t>
    </dgm:pt>
    <dgm:pt modelId="{1D29A2B1-46B0-427E-986F-46F051C33D3F}" type="sibTrans" cxnId="{2E253EC7-E020-4A90-A35A-DE35C851C669}">
      <dgm:prSet/>
      <dgm:spPr/>
      <dgm:t>
        <a:bodyPr/>
        <a:lstStyle/>
        <a:p>
          <a:endParaRPr lang="en-US"/>
        </a:p>
      </dgm:t>
    </dgm:pt>
    <dgm:pt modelId="{38463E85-0702-4A93-ACF0-E0AE197CC0EC}">
      <dgm:prSet/>
      <dgm:spPr/>
      <dgm:t>
        <a:bodyPr/>
        <a:lstStyle/>
        <a:p>
          <a:r>
            <a:rPr lang="en-US" b="0" i="0"/>
            <a:t>Hypothesis testing based on </a:t>
          </a:r>
          <a:r>
            <a:rPr lang="en-US" b="0" i="1"/>
            <a:t>p</a:t>
          </a:r>
          <a:r>
            <a:rPr lang="en-US" b="0" i="0"/>
            <a:t>-value: If the </a:t>
          </a:r>
          <a:r>
            <a:rPr lang="en-US" b="0" i="1"/>
            <a:t>p</a:t>
          </a:r>
          <a:r>
            <a:rPr lang="en-US" b="0" i="0"/>
            <a:t>-value is low, the null must go.</a:t>
          </a:r>
          <a:endParaRPr lang="en-US"/>
        </a:p>
      </dgm:t>
    </dgm:pt>
    <dgm:pt modelId="{3E4A7575-8AB9-40AA-A7A3-4D96CE3CB9FB}" type="parTrans" cxnId="{787B97F8-7F22-4C2C-A3EB-85C098896B5E}">
      <dgm:prSet/>
      <dgm:spPr/>
      <dgm:t>
        <a:bodyPr/>
        <a:lstStyle/>
        <a:p>
          <a:endParaRPr lang="en-US"/>
        </a:p>
      </dgm:t>
    </dgm:pt>
    <dgm:pt modelId="{08EE9D67-3B0E-40BC-B4ED-36D56FD46292}" type="sibTrans" cxnId="{787B97F8-7F22-4C2C-A3EB-85C098896B5E}">
      <dgm:prSet/>
      <dgm:spPr/>
      <dgm:t>
        <a:bodyPr/>
        <a:lstStyle/>
        <a:p>
          <a:endParaRPr lang="en-US"/>
        </a:p>
      </dgm:t>
    </dgm:pt>
    <dgm:pt modelId="{20C75285-148A-4D7D-AEC9-53645C7BC193}">
      <dgm:prSet/>
      <dgm:spPr/>
      <dgm:t>
        <a:bodyPr/>
        <a:lstStyle/>
        <a:p>
          <a:r>
            <a:rPr lang="en-US" dirty="0"/>
            <a:t>Three-way tie for t vs. z, Null and </a:t>
          </a:r>
          <a:r>
            <a:rPr lang="en-US" dirty="0" err="1"/>
            <a:t>df</a:t>
          </a:r>
          <a:endParaRPr lang="en-US" dirty="0"/>
        </a:p>
      </dgm:t>
    </dgm:pt>
    <dgm:pt modelId="{39675F6B-F173-47F6-84ED-10995A3C5DBE}" type="parTrans" cxnId="{91FB1E05-9196-4168-AE9B-16C598BA1AC9}">
      <dgm:prSet/>
      <dgm:spPr/>
      <dgm:t>
        <a:bodyPr/>
        <a:lstStyle/>
        <a:p>
          <a:endParaRPr lang="en-US"/>
        </a:p>
      </dgm:t>
    </dgm:pt>
    <dgm:pt modelId="{B2E1CBA6-8613-496C-B85E-903EA3BEBE0D}" type="sibTrans" cxnId="{91FB1E05-9196-4168-AE9B-16C598BA1AC9}">
      <dgm:prSet/>
      <dgm:spPr/>
      <dgm:t>
        <a:bodyPr/>
        <a:lstStyle/>
        <a:p>
          <a:endParaRPr lang="en-US"/>
        </a:p>
      </dgm:t>
    </dgm:pt>
    <dgm:pt modelId="{91E8CF2B-26BB-45D5-B1CF-20AE9A3B8C60}">
      <dgm:prSet/>
      <dgm:spPr/>
      <dgm:t>
        <a:bodyPr/>
        <a:lstStyle/>
        <a:p>
          <a:r>
            <a:rPr lang="en-US" b="0" i="0" dirty="0"/>
            <a:t>The </a:t>
          </a:r>
          <a:r>
            <a:rPr lang="en-US" b="0" i="1" dirty="0"/>
            <a:t>t</a:t>
          </a:r>
          <a:r>
            <a:rPr lang="en-US" b="0" i="0" dirty="0"/>
            <a:t> table is for “</a:t>
          </a:r>
          <a:r>
            <a:rPr lang="en-US" b="1" i="0" dirty="0"/>
            <a:t>t</a:t>
          </a:r>
          <a:r>
            <a:rPr lang="en-US" b="0" i="0" dirty="0"/>
            <a:t>iny” sample sizes, and the Z table is for “si</a:t>
          </a:r>
          <a:r>
            <a:rPr lang="en-US" b="1" i="0" dirty="0"/>
            <a:t>z</a:t>
          </a:r>
          <a:r>
            <a:rPr lang="en-US" b="0" i="0" dirty="0"/>
            <a:t>eable” samples.</a:t>
          </a:r>
          <a:endParaRPr lang="en-US" dirty="0"/>
        </a:p>
      </dgm:t>
    </dgm:pt>
    <dgm:pt modelId="{6F144451-474E-4419-B6D8-4B53E5AAFE9A}" type="parTrans" cxnId="{0CCD1271-DEF4-4DE8-A73B-D4F9E2765579}">
      <dgm:prSet/>
      <dgm:spPr/>
      <dgm:t>
        <a:bodyPr/>
        <a:lstStyle/>
        <a:p>
          <a:endParaRPr lang="en-US"/>
        </a:p>
      </dgm:t>
    </dgm:pt>
    <dgm:pt modelId="{FB476727-A4A3-45C2-8728-533084431B38}" type="sibTrans" cxnId="{0CCD1271-DEF4-4DE8-A73B-D4F9E2765579}">
      <dgm:prSet/>
      <dgm:spPr/>
      <dgm:t>
        <a:bodyPr/>
        <a:lstStyle/>
        <a:p>
          <a:endParaRPr lang="en-US"/>
        </a:p>
      </dgm:t>
    </dgm:pt>
    <dgm:pt modelId="{1C038B4F-0EC7-4087-956F-6A1F4301DCB2}">
      <dgm:prSet/>
      <dgm:spPr/>
      <dgm:t>
        <a:bodyPr/>
        <a:lstStyle/>
        <a:p>
          <a:r>
            <a:rPr lang="en-US" b="0" i="0" dirty="0"/>
            <a:t>Ho is what we “</a:t>
          </a:r>
          <a:r>
            <a:rPr lang="en-US" b="1" i="0" dirty="0"/>
            <a:t>Ho</a:t>
          </a:r>
          <a:r>
            <a:rPr lang="en-US" b="0" i="0" dirty="0"/>
            <a:t>ld” onto unless we get enough evidence to reject it, in which case the researcher is “</a:t>
          </a:r>
          <a:r>
            <a:rPr lang="en-US" b="1" i="0" dirty="0"/>
            <a:t>Ha</a:t>
          </a:r>
          <a:r>
            <a:rPr lang="en-US" b="0" i="0" dirty="0"/>
            <a:t>ppy” because the evidence supports Ha (which is the hypothesis she was trying to “prove”).</a:t>
          </a:r>
          <a:endParaRPr lang="en-US" dirty="0"/>
        </a:p>
      </dgm:t>
    </dgm:pt>
    <dgm:pt modelId="{C5119F56-8B88-4BEA-8158-81AF6C9E5BD3}" type="parTrans" cxnId="{3F956F3E-5EE5-46ED-84AE-966000D9BF0F}">
      <dgm:prSet/>
      <dgm:spPr/>
      <dgm:t>
        <a:bodyPr/>
        <a:lstStyle/>
        <a:p>
          <a:endParaRPr lang="en-US"/>
        </a:p>
      </dgm:t>
    </dgm:pt>
    <dgm:pt modelId="{4D9A1AF0-F011-487E-A8D4-7CA6D612CDDD}" type="sibTrans" cxnId="{3F956F3E-5EE5-46ED-84AE-966000D9BF0F}">
      <dgm:prSet/>
      <dgm:spPr/>
      <dgm:t>
        <a:bodyPr/>
        <a:lstStyle/>
        <a:p>
          <a:endParaRPr lang="en-US"/>
        </a:p>
      </dgm:t>
    </dgm:pt>
    <dgm:pt modelId="{0C1C52CA-C20D-4A2F-97C8-D891B11F9E27}">
      <dgm:prSet/>
      <dgm:spPr/>
      <dgm:t>
        <a:bodyPr/>
        <a:lstStyle/>
        <a:p>
          <a:r>
            <a:rPr lang="en-US" b="0" i="0" dirty="0"/>
            <a:t>With degrees of freedom, you step down. The </a:t>
          </a:r>
          <a:r>
            <a:rPr lang="en-US" b="1" i="0" dirty="0"/>
            <a:t>d</a:t>
          </a:r>
          <a:r>
            <a:rPr lang="en-US" b="0" i="0" dirty="0"/>
            <a:t> is for degrees and down.</a:t>
          </a:r>
          <a:endParaRPr lang="en-US" dirty="0"/>
        </a:p>
      </dgm:t>
    </dgm:pt>
    <dgm:pt modelId="{6AA94C3A-676D-4700-B9BE-75BB3F5490BF}" type="parTrans" cxnId="{2B13242D-D245-4405-8346-E5A025F67D37}">
      <dgm:prSet/>
      <dgm:spPr/>
      <dgm:t>
        <a:bodyPr/>
        <a:lstStyle/>
        <a:p>
          <a:endParaRPr lang="en-US"/>
        </a:p>
      </dgm:t>
    </dgm:pt>
    <dgm:pt modelId="{4770CB53-0162-4720-9937-CA4500209B4A}" type="sibTrans" cxnId="{2B13242D-D245-4405-8346-E5A025F67D37}">
      <dgm:prSet/>
      <dgm:spPr/>
      <dgm:t>
        <a:bodyPr/>
        <a:lstStyle/>
        <a:p>
          <a:endParaRPr lang="en-US"/>
        </a:p>
      </dgm:t>
    </dgm:pt>
    <dgm:pt modelId="{F099D197-4784-4C52-97BB-2B737A1A219B}" type="pres">
      <dgm:prSet presAssocID="{E732DC7A-9A13-4D0B-A773-D9073E33BE7E}" presName="linear" presStyleCnt="0">
        <dgm:presLayoutVars>
          <dgm:dir/>
          <dgm:animLvl val="lvl"/>
          <dgm:resizeHandles val="exact"/>
        </dgm:presLayoutVars>
      </dgm:prSet>
      <dgm:spPr/>
    </dgm:pt>
    <dgm:pt modelId="{8D5F8063-62BE-40F8-AAE9-F801E52F2409}" type="pres">
      <dgm:prSet presAssocID="{2665A322-3BC5-4E05-AC6B-075B3F520D0B}" presName="parentLin" presStyleCnt="0"/>
      <dgm:spPr/>
    </dgm:pt>
    <dgm:pt modelId="{AC88093C-F14F-4E56-8990-F964272B89C1}" type="pres">
      <dgm:prSet presAssocID="{2665A322-3BC5-4E05-AC6B-075B3F520D0B}" presName="parentLeftMargin" presStyleLbl="node1" presStyleIdx="0" presStyleCnt="2"/>
      <dgm:spPr/>
    </dgm:pt>
    <dgm:pt modelId="{F82A6B69-25F4-4EA6-9A2E-2CBE2117B286}" type="pres">
      <dgm:prSet presAssocID="{2665A322-3BC5-4E05-AC6B-075B3F520D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DE172E-3C35-40AD-BD64-A24E21075686}" type="pres">
      <dgm:prSet presAssocID="{2665A322-3BC5-4E05-AC6B-075B3F520D0B}" presName="negativeSpace" presStyleCnt="0"/>
      <dgm:spPr/>
    </dgm:pt>
    <dgm:pt modelId="{F4604453-7C7E-4A2D-8E3C-A71988AFED39}" type="pres">
      <dgm:prSet presAssocID="{2665A322-3BC5-4E05-AC6B-075B3F520D0B}" presName="childText" presStyleLbl="conFgAcc1" presStyleIdx="0" presStyleCnt="2">
        <dgm:presLayoutVars>
          <dgm:bulletEnabled val="1"/>
        </dgm:presLayoutVars>
      </dgm:prSet>
      <dgm:spPr/>
    </dgm:pt>
    <dgm:pt modelId="{4A7E31B3-6DC6-4691-811A-F92ED5035CD6}" type="pres">
      <dgm:prSet presAssocID="{2CB0F841-A55E-422A-84BA-22F9BD68868D}" presName="spaceBetweenRectangles" presStyleCnt="0"/>
      <dgm:spPr/>
    </dgm:pt>
    <dgm:pt modelId="{5CD05C6B-7984-49AB-9FB0-D480A9AAA89C}" type="pres">
      <dgm:prSet presAssocID="{E5911ECB-FDEC-4DFE-8900-8CC634E82E47}" presName="parentLin" presStyleCnt="0"/>
      <dgm:spPr/>
    </dgm:pt>
    <dgm:pt modelId="{5F2F80F2-428D-48C4-972A-0792D5CE86AF}" type="pres">
      <dgm:prSet presAssocID="{E5911ECB-FDEC-4DFE-8900-8CC634E82E47}" presName="parentLeftMargin" presStyleLbl="node1" presStyleIdx="0" presStyleCnt="2"/>
      <dgm:spPr/>
    </dgm:pt>
    <dgm:pt modelId="{2A05C179-BE48-4A61-98CD-4A55D4432677}" type="pres">
      <dgm:prSet presAssocID="{E5911ECB-FDEC-4DFE-8900-8CC634E82E4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DA625F5-DE47-4B40-A1AB-1D47363ED358}" type="pres">
      <dgm:prSet presAssocID="{E5911ECB-FDEC-4DFE-8900-8CC634E82E47}" presName="negativeSpace" presStyleCnt="0"/>
      <dgm:spPr/>
    </dgm:pt>
    <dgm:pt modelId="{8419F4FF-2628-4BBD-99E4-EBCC7D03432B}" type="pres">
      <dgm:prSet presAssocID="{E5911ECB-FDEC-4DFE-8900-8CC634E82E4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1FB1E05-9196-4168-AE9B-16C598BA1AC9}" srcId="{E5911ECB-FDEC-4DFE-8900-8CC634E82E47}" destId="{20C75285-148A-4D7D-AEC9-53645C7BC193}" srcOrd="1" destOrd="0" parTransId="{39675F6B-F173-47F6-84ED-10995A3C5DBE}" sibTransId="{B2E1CBA6-8613-496C-B85E-903EA3BEBE0D}"/>
    <dgm:cxn modelId="{AD45830A-3D62-41A6-81ED-DC9B8A513BED}" srcId="{372F76BB-7BEC-4918-8B3F-6E6D68984F45}" destId="{38CC0FC6-93B6-4BF1-B31D-D8D9C9A269AC}" srcOrd="0" destOrd="0" parTransId="{79BE99A7-0920-42B1-83A9-B90DF07C0D3F}" sibTransId="{3204F594-287B-4762-AD77-7361FD80636A}"/>
    <dgm:cxn modelId="{B212C915-D8D1-4540-88BA-4A8E9016EFE9}" type="presOf" srcId="{D304BED5-22FC-4C72-A3FE-43158033D49D}" destId="{F4604453-7C7E-4A2D-8E3C-A71988AFED39}" srcOrd="0" destOrd="3" presId="urn:microsoft.com/office/officeart/2005/8/layout/list1"/>
    <dgm:cxn modelId="{9EDBD025-A4E2-4F79-88AE-0FC900E497FB}" type="presOf" srcId="{0C1C52CA-C20D-4A2F-97C8-D891B11F9E27}" destId="{8419F4FF-2628-4BBD-99E4-EBCC7D03432B}" srcOrd="0" destOrd="5" presId="urn:microsoft.com/office/officeart/2005/8/layout/list1"/>
    <dgm:cxn modelId="{2B13242D-D245-4405-8346-E5A025F67D37}" srcId="{20C75285-148A-4D7D-AEC9-53645C7BC193}" destId="{0C1C52CA-C20D-4A2F-97C8-D891B11F9E27}" srcOrd="2" destOrd="0" parTransId="{6AA94C3A-676D-4700-B9BE-75BB3F5490BF}" sibTransId="{4770CB53-0162-4720-9937-CA4500209B4A}"/>
    <dgm:cxn modelId="{F82AA531-E40B-4D96-B682-941D1181C49A}" type="presOf" srcId="{E5911ECB-FDEC-4DFE-8900-8CC634E82E47}" destId="{5F2F80F2-428D-48C4-972A-0792D5CE86AF}" srcOrd="0" destOrd="0" presId="urn:microsoft.com/office/officeart/2005/8/layout/list1"/>
    <dgm:cxn modelId="{C0B5F036-4C11-45AC-B116-D4B3859D995D}" type="presOf" srcId="{E732DC7A-9A13-4D0B-A773-D9073E33BE7E}" destId="{F099D197-4784-4C52-97BB-2B737A1A219B}" srcOrd="0" destOrd="0" presId="urn:microsoft.com/office/officeart/2005/8/layout/list1"/>
    <dgm:cxn modelId="{3F956F3E-5EE5-46ED-84AE-966000D9BF0F}" srcId="{20C75285-148A-4D7D-AEC9-53645C7BC193}" destId="{1C038B4F-0EC7-4087-956F-6A1F4301DCB2}" srcOrd="1" destOrd="0" parTransId="{C5119F56-8B88-4BEA-8158-81AF6C9E5BD3}" sibTransId="{4D9A1AF0-F011-487E-A8D4-7CA6D612CDDD}"/>
    <dgm:cxn modelId="{80327841-3C81-41CB-B264-8A5EEFFC176B}" type="presOf" srcId="{1C038B4F-0EC7-4087-956F-6A1F4301DCB2}" destId="{8419F4FF-2628-4BBD-99E4-EBCC7D03432B}" srcOrd="0" destOrd="4" presId="urn:microsoft.com/office/officeart/2005/8/layout/list1"/>
    <dgm:cxn modelId="{10050842-F578-461C-8C7E-C47603803EEB}" type="presOf" srcId="{38463E85-0702-4A93-ACF0-E0AE197CC0EC}" destId="{8419F4FF-2628-4BBD-99E4-EBCC7D03432B}" srcOrd="0" destOrd="1" presId="urn:microsoft.com/office/officeart/2005/8/layout/list1"/>
    <dgm:cxn modelId="{1FEB4442-B33A-43F1-9F65-1B033BE4B382}" type="presOf" srcId="{F48BDBE9-B07A-4EE4-9F8E-252C64CEBFC2}" destId="{F4604453-7C7E-4A2D-8E3C-A71988AFED39}" srcOrd="0" destOrd="1" presId="urn:microsoft.com/office/officeart/2005/8/layout/list1"/>
    <dgm:cxn modelId="{9D73316F-5D38-4EE2-99B5-552428683F4D}" type="presOf" srcId="{2665A322-3BC5-4E05-AC6B-075B3F520D0B}" destId="{AC88093C-F14F-4E56-8990-F964272B89C1}" srcOrd="0" destOrd="0" presId="urn:microsoft.com/office/officeart/2005/8/layout/list1"/>
    <dgm:cxn modelId="{0CCD1271-DEF4-4DE8-A73B-D4F9E2765579}" srcId="{20C75285-148A-4D7D-AEC9-53645C7BC193}" destId="{91E8CF2B-26BB-45D5-B1CF-20AE9A3B8C60}" srcOrd="0" destOrd="0" parTransId="{6F144451-474E-4419-B6D8-4B53E5AAFE9A}" sibTransId="{FB476727-A4A3-45C2-8728-533084431B38}"/>
    <dgm:cxn modelId="{7CB23952-C514-45AE-A63C-713656112332}" type="presOf" srcId="{91E8CF2B-26BB-45D5-B1CF-20AE9A3B8C60}" destId="{8419F4FF-2628-4BBD-99E4-EBCC7D03432B}" srcOrd="0" destOrd="3" presId="urn:microsoft.com/office/officeart/2005/8/layout/list1"/>
    <dgm:cxn modelId="{0459C259-9394-4ADE-B5A7-D4B1EF50F428}" type="presOf" srcId="{E5911ECB-FDEC-4DFE-8900-8CC634E82E47}" destId="{2A05C179-BE48-4A61-98CD-4A55D4432677}" srcOrd="1" destOrd="0" presId="urn:microsoft.com/office/officeart/2005/8/layout/list1"/>
    <dgm:cxn modelId="{61D22C7C-824C-4929-A261-3153440F5168}" type="presOf" srcId="{372F76BB-7BEC-4918-8B3F-6E6D68984F45}" destId="{F4604453-7C7E-4A2D-8E3C-A71988AFED39}" srcOrd="0" destOrd="4" presId="urn:microsoft.com/office/officeart/2005/8/layout/list1"/>
    <dgm:cxn modelId="{4EC9DB84-9EEF-4947-8401-B4463AC3143F}" srcId="{E732DC7A-9A13-4D0B-A773-D9073E33BE7E}" destId="{2665A322-3BC5-4E05-AC6B-075B3F520D0B}" srcOrd="0" destOrd="0" parTransId="{10BFAFDC-5E2F-4DDB-A4F0-B3FC6CBAFAF6}" sibTransId="{2CB0F841-A55E-422A-84BA-22F9BD68868D}"/>
    <dgm:cxn modelId="{EB2A5597-5D10-431E-BAC4-B5C1E4B072A2}" type="presOf" srcId="{7BFDC06B-6B0F-409E-BC54-AD2389F9BD13}" destId="{F4604453-7C7E-4A2D-8E3C-A71988AFED39}" srcOrd="0" destOrd="2" presId="urn:microsoft.com/office/officeart/2005/8/layout/list1"/>
    <dgm:cxn modelId="{4B5D3D9D-DBE0-4C96-8CA7-043FB68BFA2D}" srcId="{E732DC7A-9A13-4D0B-A773-D9073E33BE7E}" destId="{E5911ECB-FDEC-4DFE-8900-8CC634E82E47}" srcOrd="1" destOrd="0" parTransId="{503A595B-D192-407B-8C3F-AA49D69C528D}" sibTransId="{40E9387E-B07F-45B6-8ABE-2B4C686E4609}"/>
    <dgm:cxn modelId="{026C01AE-7799-40E8-B371-E9BCD47B78AC}" type="presOf" srcId="{38CC0FC6-93B6-4BF1-B31D-D8D9C9A269AC}" destId="{F4604453-7C7E-4A2D-8E3C-A71988AFED39}" srcOrd="0" destOrd="5" presId="urn:microsoft.com/office/officeart/2005/8/layout/list1"/>
    <dgm:cxn modelId="{007F94BF-C4D6-4F23-8AB6-AFED84B83FE6}" type="presOf" srcId="{93A64E38-8C7A-49DF-8518-B633AFEDCC5A}" destId="{F4604453-7C7E-4A2D-8E3C-A71988AFED39}" srcOrd="0" destOrd="0" presId="urn:microsoft.com/office/officeart/2005/8/layout/list1"/>
    <dgm:cxn modelId="{DE7183C5-CBD5-4040-A91C-90249282A718}" srcId="{93A64E38-8C7A-49DF-8518-B633AFEDCC5A}" destId="{F48BDBE9-B07A-4EE4-9F8E-252C64CEBFC2}" srcOrd="0" destOrd="0" parTransId="{A0D785B1-BFEA-4E92-950E-12262780D3F8}" sibTransId="{F494B401-842A-4191-A9B9-623117ABBF33}"/>
    <dgm:cxn modelId="{2E253EC7-E020-4A90-A35A-DE35C851C669}" srcId="{E5911ECB-FDEC-4DFE-8900-8CC634E82E47}" destId="{B6E1EEEF-6134-4B6F-8587-5505B44D91C6}" srcOrd="0" destOrd="0" parTransId="{36A4F7D4-AE7D-46C1-88A0-70A014755322}" sibTransId="{1D29A2B1-46B0-427E-986F-46F051C33D3F}"/>
    <dgm:cxn modelId="{6528D3D4-7B0F-4016-B6D7-28DB3B50FCF6}" type="presOf" srcId="{20C75285-148A-4D7D-AEC9-53645C7BC193}" destId="{8419F4FF-2628-4BBD-99E4-EBCC7D03432B}" srcOrd="0" destOrd="2" presId="urn:microsoft.com/office/officeart/2005/8/layout/list1"/>
    <dgm:cxn modelId="{7899B0DE-F214-4684-B096-B0B61CEAEFF4}" srcId="{2665A322-3BC5-4E05-AC6B-075B3F520D0B}" destId="{7BFDC06B-6B0F-409E-BC54-AD2389F9BD13}" srcOrd="1" destOrd="0" parTransId="{AE85C914-3A10-4290-B5B9-FE105FF678CE}" sibTransId="{E3B62C4D-DB6B-4DD7-A017-463FBD55344B}"/>
    <dgm:cxn modelId="{895DB9E3-EEE6-4261-B77C-D78AC8EF0F9B}" srcId="{2665A322-3BC5-4E05-AC6B-075B3F520D0B}" destId="{372F76BB-7BEC-4918-8B3F-6E6D68984F45}" srcOrd="2" destOrd="0" parTransId="{4C9B1668-E7EC-4EEA-BD56-FE3DA8ECD8F2}" sibTransId="{D027D2FD-48C7-447A-866C-26B22B430DDD}"/>
    <dgm:cxn modelId="{17DC75EA-6390-4AFC-A2D0-F8159B042331}" type="presOf" srcId="{B6E1EEEF-6134-4B6F-8587-5505B44D91C6}" destId="{8419F4FF-2628-4BBD-99E4-EBCC7D03432B}" srcOrd="0" destOrd="0" presId="urn:microsoft.com/office/officeart/2005/8/layout/list1"/>
    <dgm:cxn modelId="{76F748EE-5C8C-4596-BD3F-E3549EB671EB}" srcId="{7BFDC06B-6B0F-409E-BC54-AD2389F9BD13}" destId="{D304BED5-22FC-4C72-A3FE-43158033D49D}" srcOrd="0" destOrd="0" parTransId="{21D16428-CE2B-451A-BA7A-B4189CAC30B2}" sibTransId="{F0211C8F-1C80-4ECF-8BD1-9CCFC5E9534F}"/>
    <dgm:cxn modelId="{D17E3AF4-5240-44A9-B394-13E4C71D5BB6}" srcId="{2665A322-3BC5-4E05-AC6B-075B3F520D0B}" destId="{93A64E38-8C7A-49DF-8518-B633AFEDCC5A}" srcOrd="0" destOrd="0" parTransId="{D8CB0821-B9FC-4601-9564-6B62DC7D7EA0}" sibTransId="{29675104-439C-432C-997F-ED9EE431D3E6}"/>
    <dgm:cxn modelId="{787B97F8-7F22-4C2C-A3EB-85C098896B5E}" srcId="{B6E1EEEF-6134-4B6F-8587-5505B44D91C6}" destId="{38463E85-0702-4A93-ACF0-E0AE197CC0EC}" srcOrd="0" destOrd="0" parTransId="{3E4A7575-8AB9-40AA-A7A3-4D96CE3CB9FB}" sibTransId="{08EE9D67-3B0E-40BC-B4ED-36D56FD46292}"/>
    <dgm:cxn modelId="{017938FD-B22F-458A-8F21-BD5A01A40881}" type="presOf" srcId="{2665A322-3BC5-4E05-AC6B-075B3F520D0B}" destId="{F82A6B69-25F4-4EA6-9A2E-2CBE2117B286}" srcOrd="1" destOrd="0" presId="urn:microsoft.com/office/officeart/2005/8/layout/list1"/>
    <dgm:cxn modelId="{33805131-50F5-4395-8A3D-803FEFD4EED5}" type="presParOf" srcId="{F099D197-4784-4C52-97BB-2B737A1A219B}" destId="{8D5F8063-62BE-40F8-AAE9-F801E52F2409}" srcOrd="0" destOrd="0" presId="urn:microsoft.com/office/officeart/2005/8/layout/list1"/>
    <dgm:cxn modelId="{FDD66F70-C43B-496A-A307-E1B2F6E9C565}" type="presParOf" srcId="{8D5F8063-62BE-40F8-AAE9-F801E52F2409}" destId="{AC88093C-F14F-4E56-8990-F964272B89C1}" srcOrd="0" destOrd="0" presId="urn:microsoft.com/office/officeart/2005/8/layout/list1"/>
    <dgm:cxn modelId="{9DD754DF-B4CD-4D9C-8464-1FEE4B660B3A}" type="presParOf" srcId="{8D5F8063-62BE-40F8-AAE9-F801E52F2409}" destId="{F82A6B69-25F4-4EA6-9A2E-2CBE2117B286}" srcOrd="1" destOrd="0" presId="urn:microsoft.com/office/officeart/2005/8/layout/list1"/>
    <dgm:cxn modelId="{B91A3C0D-1FC6-4136-9906-B878EB66BB05}" type="presParOf" srcId="{F099D197-4784-4C52-97BB-2B737A1A219B}" destId="{CADE172E-3C35-40AD-BD64-A24E21075686}" srcOrd="1" destOrd="0" presId="urn:microsoft.com/office/officeart/2005/8/layout/list1"/>
    <dgm:cxn modelId="{E55750E4-77EC-47E3-AFA0-A8DB0AEE011E}" type="presParOf" srcId="{F099D197-4784-4C52-97BB-2B737A1A219B}" destId="{F4604453-7C7E-4A2D-8E3C-A71988AFED39}" srcOrd="2" destOrd="0" presId="urn:microsoft.com/office/officeart/2005/8/layout/list1"/>
    <dgm:cxn modelId="{759F1405-8412-4403-AD85-AE1594218B4A}" type="presParOf" srcId="{F099D197-4784-4C52-97BB-2B737A1A219B}" destId="{4A7E31B3-6DC6-4691-811A-F92ED5035CD6}" srcOrd="3" destOrd="0" presId="urn:microsoft.com/office/officeart/2005/8/layout/list1"/>
    <dgm:cxn modelId="{A536502C-C293-4B6B-B3CE-9739C2AFC14F}" type="presParOf" srcId="{F099D197-4784-4C52-97BB-2B737A1A219B}" destId="{5CD05C6B-7984-49AB-9FB0-D480A9AAA89C}" srcOrd="4" destOrd="0" presId="urn:microsoft.com/office/officeart/2005/8/layout/list1"/>
    <dgm:cxn modelId="{52AB59AA-EA57-4CA2-BC22-E84569E820AC}" type="presParOf" srcId="{5CD05C6B-7984-49AB-9FB0-D480A9AAA89C}" destId="{5F2F80F2-428D-48C4-972A-0792D5CE86AF}" srcOrd="0" destOrd="0" presId="urn:microsoft.com/office/officeart/2005/8/layout/list1"/>
    <dgm:cxn modelId="{8025DE7D-0BC7-43D9-93DE-9E40672407A7}" type="presParOf" srcId="{5CD05C6B-7984-49AB-9FB0-D480A9AAA89C}" destId="{2A05C179-BE48-4A61-98CD-4A55D4432677}" srcOrd="1" destOrd="0" presId="urn:microsoft.com/office/officeart/2005/8/layout/list1"/>
    <dgm:cxn modelId="{158E44FA-0804-4545-ABB8-865DDA67ACB4}" type="presParOf" srcId="{F099D197-4784-4C52-97BB-2B737A1A219B}" destId="{4DA625F5-DE47-4B40-A1AB-1D47363ED358}" srcOrd="5" destOrd="0" presId="urn:microsoft.com/office/officeart/2005/8/layout/list1"/>
    <dgm:cxn modelId="{287861D4-554E-4171-A3E2-688B9FF70213}" type="presParOf" srcId="{F099D197-4784-4C52-97BB-2B737A1A219B}" destId="{8419F4FF-2628-4BBD-99E4-EBCC7D0343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C2C74-3435-4B81-9208-3B4D4F4A56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9CF27-BC23-4A5A-8EA5-06A0952E64DD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Point 1</a:t>
          </a:r>
        </a:p>
      </dgm:t>
    </dgm:pt>
    <dgm:pt modelId="{E817B2D1-DD52-47C7-A073-D581510EEE66}" type="parTrans" cxnId="{ED0B75F8-4C1B-47CC-B1B5-601671F292CD}">
      <dgm:prSet/>
      <dgm:spPr/>
      <dgm:t>
        <a:bodyPr/>
        <a:lstStyle/>
        <a:p>
          <a:endParaRPr lang="en-US"/>
        </a:p>
      </dgm:t>
    </dgm:pt>
    <dgm:pt modelId="{1A74F02B-EB61-44F1-9274-32DF7D07E6F0}" type="sibTrans" cxnId="{ED0B75F8-4C1B-47CC-B1B5-601671F292CD}">
      <dgm:prSet/>
      <dgm:spPr/>
      <dgm:t>
        <a:bodyPr/>
        <a:lstStyle/>
        <a:p>
          <a:endParaRPr lang="en-US"/>
        </a:p>
      </dgm:t>
    </dgm:pt>
    <dgm:pt modelId="{BF1AA324-6371-4B51-AC9D-9C75F0B700F0}">
      <dgm:prSet/>
      <dgm:spPr/>
      <dgm:t>
        <a:bodyPr/>
        <a:lstStyle/>
        <a:p>
          <a:r>
            <a:rPr lang="en-US"/>
            <a:t>X axis </a:t>
          </a:r>
        </a:p>
      </dgm:t>
    </dgm:pt>
    <dgm:pt modelId="{8ECDC42B-7EF3-4648-BDA2-ABFEF75FA033}" type="parTrans" cxnId="{D883DA97-D55F-49E4-9529-BEF34EFAB0F6}">
      <dgm:prSet/>
      <dgm:spPr/>
      <dgm:t>
        <a:bodyPr/>
        <a:lstStyle/>
        <a:p>
          <a:endParaRPr lang="en-US"/>
        </a:p>
      </dgm:t>
    </dgm:pt>
    <dgm:pt modelId="{289EC827-2925-4A28-B8C3-7019DB2968BC}" type="sibTrans" cxnId="{D883DA97-D55F-49E4-9529-BEF34EFAB0F6}">
      <dgm:prSet/>
      <dgm:spPr/>
      <dgm:t>
        <a:bodyPr/>
        <a:lstStyle/>
        <a:p>
          <a:endParaRPr lang="en-US"/>
        </a:p>
      </dgm:t>
    </dgm:pt>
    <dgm:pt modelId="{1D8536B8-E534-4D29-9D59-173C86502801}">
      <dgm:prSet/>
      <dgm:spPr/>
      <dgm:t>
        <a:bodyPr/>
        <a:lstStyle/>
        <a:p>
          <a:r>
            <a:rPr lang="en-US"/>
            <a:t>Left skewed </a:t>
          </a:r>
        </a:p>
      </dgm:t>
    </dgm:pt>
    <dgm:pt modelId="{0300FEEC-3D77-4CD5-9B1C-BDA8DDEC1F7D}" type="parTrans" cxnId="{FAD0AD34-DDDF-4DC0-AA6B-30C80F4C0C1C}">
      <dgm:prSet/>
      <dgm:spPr/>
      <dgm:t>
        <a:bodyPr/>
        <a:lstStyle/>
        <a:p>
          <a:endParaRPr lang="en-US"/>
        </a:p>
      </dgm:t>
    </dgm:pt>
    <dgm:pt modelId="{B6708214-E5C7-4332-9884-CD68B78013C3}" type="sibTrans" cxnId="{FAD0AD34-DDDF-4DC0-AA6B-30C80F4C0C1C}">
      <dgm:prSet/>
      <dgm:spPr/>
      <dgm:t>
        <a:bodyPr/>
        <a:lstStyle/>
        <a:p>
          <a:endParaRPr lang="en-US"/>
        </a:p>
      </dgm:t>
    </dgm:pt>
    <dgm:pt modelId="{591C579B-2722-42B7-87C8-16584F17201B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Point 2 </a:t>
          </a:r>
        </a:p>
      </dgm:t>
    </dgm:pt>
    <dgm:pt modelId="{F640B6E6-A145-4C83-B72E-E3FC415D219A}" type="parTrans" cxnId="{52DD8541-DF7E-4F17-BEEB-3B109EBD1769}">
      <dgm:prSet/>
      <dgm:spPr/>
      <dgm:t>
        <a:bodyPr/>
        <a:lstStyle/>
        <a:p>
          <a:endParaRPr lang="en-US"/>
        </a:p>
      </dgm:t>
    </dgm:pt>
    <dgm:pt modelId="{00BD9783-921A-4C4D-9320-B38A82AA8052}" type="sibTrans" cxnId="{52DD8541-DF7E-4F17-BEEB-3B109EBD1769}">
      <dgm:prSet/>
      <dgm:spPr/>
      <dgm:t>
        <a:bodyPr/>
        <a:lstStyle/>
        <a:p>
          <a:endParaRPr lang="en-US"/>
        </a:p>
      </dgm:t>
    </dgm:pt>
    <dgm:pt modelId="{C361BFFF-58AE-4B6B-9C6D-8D6ED4C3F662}">
      <dgm:prSet/>
      <dgm:spPr/>
      <dgm:t>
        <a:bodyPr/>
        <a:lstStyle/>
        <a:p>
          <a:r>
            <a:rPr lang="en-US"/>
            <a:t>t vs. z</a:t>
          </a:r>
        </a:p>
      </dgm:t>
    </dgm:pt>
    <dgm:pt modelId="{FE5A02A7-84E8-4DF9-BD97-77B3517A9155}" type="parTrans" cxnId="{AA0078DF-241C-4A86-9210-100E4DEE5A83}">
      <dgm:prSet/>
      <dgm:spPr/>
      <dgm:t>
        <a:bodyPr/>
        <a:lstStyle/>
        <a:p>
          <a:endParaRPr lang="en-US"/>
        </a:p>
      </dgm:t>
    </dgm:pt>
    <dgm:pt modelId="{80965F31-8BE4-4315-AABF-86A3ACA032A9}" type="sibTrans" cxnId="{AA0078DF-241C-4A86-9210-100E4DEE5A83}">
      <dgm:prSet/>
      <dgm:spPr/>
      <dgm:t>
        <a:bodyPr/>
        <a:lstStyle/>
        <a:p>
          <a:endParaRPr lang="en-US"/>
        </a:p>
      </dgm:t>
    </dgm:pt>
    <dgm:pt modelId="{6B39E0DB-AB3D-41EE-8167-C0A87026FD73}">
      <dgm:prSet/>
      <dgm:spPr/>
      <dgm:t>
        <a:bodyPr/>
        <a:lstStyle/>
        <a:p>
          <a:r>
            <a:rPr lang="en-US"/>
            <a:t>P-value decision</a:t>
          </a:r>
        </a:p>
      </dgm:t>
    </dgm:pt>
    <dgm:pt modelId="{DCDF08E7-A4CB-41F4-BCD5-2D8091FFAB06}" type="parTrans" cxnId="{276EC6D5-F32C-4308-8171-10E0E4EAB927}">
      <dgm:prSet/>
      <dgm:spPr/>
      <dgm:t>
        <a:bodyPr/>
        <a:lstStyle/>
        <a:p>
          <a:endParaRPr lang="en-US"/>
        </a:p>
      </dgm:t>
    </dgm:pt>
    <dgm:pt modelId="{30719E3D-02CB-477C-A0DA-9D382E5151FC}" type="sibTrans" cxnId="{276EC6D5-F32C-4308-8171-10E0E4EAB927}">
      <dgm:prSet/>
      <dgm:spPr/>
      <dgm:t>
        <a:bodyPr/>
        <a:lstStyle/>
        <a:p>
          <a:endParaRPr lang="en-US"/>
        </a:p>
      </dgm:t>
    </dgm:pt>
    <dgm:pt modelId="{D0502628-6F20-4ADF-9253-AB66F1EAC471}">
      <dgm:prSet/>
      <dgm:spPr/>
      <dgm:t>
        <a:bodyPr/>
        <a:lstStyle/>
        <a:p>
          <a:r>
            <a:rPr lang="en-US"/>
            <a:t>df</a:t>
          </a:r>
        </a:p>
      </dgm:t>
    </dgm:pt>
    <dgm:pt modelId="{12061C9E-574A-4401-90DA-D4BBD8F10F9E}" type="parTrans" cxnId="{A1F31759-F535-4496-8241-A97A93383854}">
      <dgm:prSet/>
      <dgm:spPr/>
      <dgm:t>
        <a:bodyPr/>
        <a:lstStyle/>
        <a:p>
          <a:endParaRPr lang="en-US"/>
        </a:p>
      </dgm:t>
    </dgm:pt>
    <dgm:pt modelId="{CF9D648D-2AA8-4E24-AEE8-0A2BE71C7927}" type="sibTrans" cxnId="{A1F31759-F535-4496-8241-A97A93383854}">
      <dgm:prSet/>
      <dgm:spPr/>
      <dgm:t>
        <a:bodyPr/>
        <a:lstStyle/>
        <a:p>
          <a:endParaRPr lang="en-US"/>
        </a:p>
      </dgm:t>
    </dgm:pt>
    <dgm:pt modelId="{AA9DAAA1-5EE8-40D5-976C-78B2F3C5CFE8}" type="pres">
      <dgm:prSet presAssocID="{D10C2C74-3435-4B81-9208-3B4D4F4A56A5}" presName="linear" presStyleCnt="0">
        <dgm:presLayoutVars>
          <dgm:dir/>
          <dgm:animLvl val="lvl"/>
          <dgm:resizeHandles val="exact"/>
        </dgm:presLayoutVars>
      </dgm:prSet>
      <dgm:spPr/>
    </dgm:pt>
    <dgm:pt modelId="{ACAA1B75-FEDE-49CE-AACE-244D5EC74E14}" type="pres">
      <dgm:prSet presAssocID="{6339CF27-BC23-4A5A-8EA5-06A0952E64DD}" presName="parentLin" presStyleCnt="0"/>
      <dgm:spPr/>
    </dgm:pt>
    <dgm:pt modelId="{4DBE7510-0B7D-4AB4-A05E-256DE115E952}" type="pres">
      <dgm:prSet presAssocID="{6339CF27-BC23-4A5A-8EA5-06A0952E64DD}" presName="parentLeftMargin" presStyleLbl="node1" presStyleIdx="0" presStyleCnt="2"/>
      <dgm:spPr/>
    </dgm:pt>
    <dgm:pt modelId="{8C3A378F-D25C-4574-8314-CA494B6E23D1}" type="pres">
      <dgm:prSet presAssocID="{6339CF27-BC23-4A5A-8EA5-06A0952E64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0E24DAF-9709-4E3D-BD7E-5B457955C561}" type="pres">
      <dgm:prSet presAssocID="{6339CF27-BC23-4A5A-8EA5-06A0952E64DD}" presName="negativeSpace" presStyleCnt="0"/>
      <dgm:spPr/>
    </dgm:pt>
    <dgm:pt modelId="{797DB982-FBA3-44FB-912B-23A546A35BA1}" type="pres">
      <dgm:prSet presAssocID="{6339CF27-BC23-4A5A-8EA5-06A0952E64DD}" presName="childText" presStyleLbl="conFgAcc1" presStyleIdx="0" presStyleCnt="2">
        <dgm:presLayoutVars>
          <dgm:bulletEnabled val="1"/>
        </dgm:presLayoutVars>
      </dgm:prSet>
      <dgm:spPr/>
    </dgm:pt>
    <dgm:pt modelId="{DA5EFFC0-CABC-4FDA-90BD-45D12FD5B987}" type="pres">
      <dgm:prSet presAssocID="{1A74F02B-EB61-44F1-9274-32DF7D07E6F0}" presName="spaceBetweenRectangles" presStyleCnt="0"/>
      <dgm:spPr/>
    </dgm:pt>
    <dgm:pt modelId="{FEC9F218-E2B6-4BDF-839C-8223B050AB99}" type="pres">
      <dgm:prSet presAssocID="{591C579B-2722-42B7-87C8-16584F17201B}" presName="parentLin" presStyleCnt="0"/>
      <dgm:spPr/>
    </dgm:pt>
    <dgm:pt modelId="{5302F629-F5FD-4009-B6B2-E28379009AF4}" type="pres">
      <dgm:prSet presAssocID="{591C579B-2722-42B7-87C8-16584F17201B}" presName="parentLeftMargin" presStyleLbl="node1" presStyleIdx="0" presStyleCnt="2"/>
      <dgm:spPr/>
    </dgm:pt>
    <dgm:pt modelId="{FC329C2B-3CE2-4877-98C1-A59DFCBE4FCD}" type="pres">
      <dgm:prSet presAssocID="{591C579B-2722-42B7-87C8-16584F17201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FA4ECF5-CCAD-40B1-BC2E-EAEB743D36AF}" type="pres">
      <dgm:prSet presAssocID="{591C579B-2722-42B7-87C8-16584F17201B}" presName="negativeSpace" presStyleCnt="0"/>
      <dgm:spPr/>
    </dgm:pt>
    <dgm:pt modelId="{B96B8BEB-31EC-4B63-B057-E61D0D2994E8}" type="pres">
      <dgm:prSet presAssocID="{591C579B-2722-42B7-87C8-16584F17201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DA5012-50A9-46F3-B1B4-874CDFD8E6A9}" type="presOf" srcId="{591C579B-2722-42B7-87C8-16584F17201B}" destId="{FC329C2B-3CE2-4877-98C1-A59DFCBE4FCD}" srcOrd="1" destOrd="0" presId="urn:microsoft.com/office/officeart/2005/8/layout/list1"/>
    <dgm:cxn modelId="{FAD0AD34-DDDF-4DC0-AA6B-30C80F4C0C1C}" srcId="{6339CF27-BC23-4A5A-8EA5-06A0952E64DD}" destId="{1D8536B8-E534-4D29-9D59-173C86502801}" srcOrd="1" destOrd="0" parTransId="{0300FEEC-3D77-4CD5-9B1C-BDA8DDEC1F7D}" sibTransId="{B6708214-E5C7-4332-9884-CD68B78013C3}"/>
    <dgm:cxn modelId="{62081A60-871F-49CA-9953-61EA5A5A5BC3}" type="presOf" srcId="{BF1AA324-6371-4B51-AC9D-9C75F0B700F0}" destId="{797DB982-FBA3-44FB-912B-23A546A35BA1}" srcOrd="0" destOrd="0" presId="urn:microsoft.com/office/officeart/2005/8/layout/list1"/>
    <dgm:cxn modelId="{52DD8541-DF7E-4F17-BEEB-3B109EBD1769}" srcId="{D10C2C74-3435-4B81-9208-3B4D4F4A56A5}" destId="{591C579B-2722-42B7-87C8-16584F17201B}" srcOrd="1" destOrd="0" parTransId="{F640B6E6-A145-4C83-B72E-E3FC415D219A}" sibTransId="{00BD9783-921A-4C4D-9320-B38A82AA8052}"/>
    <dgm:cxn modelId="{0A947C45-45D5-45AF-8423-0BB9F777E8C1}" type="presOf" srcId="{C361BFFF-58AE-4B6B-9C6D-8D6ED4C3F662}" destId="{B96B8BEB-31EC-4B63-B057-E61D0D2994E8}" srcOrd="0" destOrd="0" presId="urn:microsoft.com/office/officeart/2005/8/layout/list1"/>
    <dgm:cxn modelId="{07B0B74B-8183-4BC5-BE6F-9114548B319F}" type="presOf" srcId="{1D8536B8-E534-4D29-9D59-173C86502801}" destId="{797DB982-FBA3-44FB-912B-23A546A35BA1}" srcOrd="0" destOrd="1" presId="urn:microsoft.com/office/officeart/2005/8/layout/list1"/>
    <dgm:cxn modelId="{A1F31759-F535-4496-8241-A97A93383854}" srcId="{591C579B-2722-42B7-87C8-16584F17201B}" destId="{D0502628-6F20-4ADF-9253-AB66F1EAC471}" srcOrd="2" destOrd="0" parTransId="{12061C9E-574A-4401-90DA-D4BBD8F10F9E}" sibTransId="{CF9D648D-2AA8-4E24-AEE8-0A2BE71C7927}"/>
    <dgm:cxn modelId="{93430289-1F3F-4389-8517-D345A80D4251}" type="presOf" srcId="{591C579B-2722-42B7-87C8-16584F17201B}" destId="{5302F629-F5FD-4009-B6B2-E28379009AF4}" srcOrd="0" destOrd="0" presId="urn:microsoft.com/office/officeart/2005/8/layout/list1"/>
    <dgm:cxn modelId="{D883DA97-D55F-49E4-9529-BEF34EFAB0F6}" srcId="{6339CF27-BC23-4A5A-8EA5-06A0952E64DD}" destId="{BF1AA324-6371-4B51-AC9D-9C75F0B700F0}" srcOrd="0" destOrd="0" parTransId="{8ECDC42B-7EF3-4648-BDA2-ABFEF75FA033}" sibTransId="{289EC827-2925-4A28-B8C3-7019DB2968BC}"/>
    <dgm:cxn modelId="{716DD6A1-2F95-447C-8252-5447588E5132}" type="presOf" srcId="{6339CF27-BC23-4A5A-8EA5-06A0952E64DD}" destId="{4DBE7510-0B7D-4AB4-A05E-256DE115E952}" srcOrd="0" destOrd="0" presId="urn:microsoft.com/office/officeart/2005/8/layout/list1"/>
    <dgm:cxn modelId="{3833A1B3-7E96-4A1A-A331-673A0E9CFC2D}" type="presOf" srcId="{D0502628-6F20-4ADF-9253-AB66F1EAC471}" destId="{B96B8BEB-31EC-4B63-B057-E61D0D2994E8}" srcOrd="0" destOrd="2" presId="urn:microsoft.com/office/officeart/2005/8/layout/list1"/>
    <dgm:cxn modelId="{4CD236C9-DBCF-4723-8AE4-2C7ED698E768}" type="presOf" srcId="{D10C2C74-3435-4B81-9208-3B4D4F4A56A5}" destId="{AA9DAAA1-5EE8-40D5-976C-78B2F3C5CFE8}" srcOrd="0" destOrd="0" presId="urn:microsoft.com/office/officeart/2005/8/layout/list1"/>
    <dgm:cxn modelId="{B5B823CF-33AB-4482-961E-633E8D62140C}" type="presOf" srcId="{6339CF27-BC23-4A5A-8EA5-06A0952E64DD}" destId="{8C3A378F-D25C-4574-8314-CA494B6E23D1}" srcOrd="1" destOrd="0" presId="urn:microsoft.com/office/officeart/2005/8/layout/list1"/>
    <dgm:cxn modelId="{276EC6D5-F32C-4308-8171-10E0E4EAB927}" srcId="{591C579B-2722-42B7-87C8-16584F17201B}" destId="{6B39E0DB-AB3D-41EE-8167-C0A87026FD73}" srcOrd="1" destOrd="0" parTransId="{DCDF08E7-A4CB-41F4-BCD5-2D8091FFAB06}" sibTransId="{30719E3D-02CB-477C-A0DA-9D382E5151FC}"/>
    <dgm:cxn modelId="{AA0078DF-241C-4A86-9210-100E4DEE5A83}" srcId="{591C579B-2722-42B7-87C8-16584F17201B}" destId="{C361BFFF-58AE-4B6B-9C6D-8D6ED4C3F662}" srcOrd="0" destOrd="0" parTransId="{FE5A02A7-84E8-4DF9-BD97-77B3517A9155}" sibTransId="{80965F31-8BE4-4315-AABF-86A3ACA032A9}"/>
    <dgm:cxn modelId="{ED0B75F8-4C1B-47CC-B1B5-601671F292CD}" srcId="{D10C2C74-3435-4B81-9208-3B4D4F4A56A5}" destId="{6339CF27-BC23-4A5A-8EA5-06A0952E64DD}" srcOrd="0" destOrd="0" parTransId="{E817B2D1-DD52-47C7-A073-D581510EEE66}" sibTransId="{1A74F02B-EB61-44F1-9274-32DF7D07E6F0}"/>
    <dgm:cxn modelId="{5EA9D8FE-1D4D-47A9-9502-094504885922}" type="presOf" srcId="{6B39E0DB-AB3D-41EE-8167-C0A87026FD73}" destId="{B96B8BEB-31EC-4B63-B057-E61D0D2994E8}" srcOrd="0" destOrd="1" presId="urn:microsoft.com/office/officeart/2005/8/layout/list1"/>
    <dgm:cxn modelId="{73D1CE1A-9EA0-4CF7-AD74-936A50833B21}" type="presParOf" srcId="{AA9DAAA1-5EE8-40D5-976C-78B2F3C5CFE8}" destId="{ACAA1B75-FEDE-49CE-AACE-244D5EC74E14}" srcOrd="0" destOrd="0" presId="urn:microsoft.com/office/officeart/2005/8/layout/list1"/>
    <dgm:cxn modelId="{8AA49894-DCCE-400E-A979-FF3B43829575}" type="presParOf" srcId="{ACAA1B75-FEDE-49CE-AACE-244D5EC74E14}" destId="{4DBE7510-0B7D-4AB4-A05E-256DE115E952}" srcOrd="0" destOrd="0" presId="urn:microsoft.com/office/officeart/2005/8/layout/list1"/>
    <dgm:cxn modelId="{6F8C5026-7ACC-4B4A-A455-B28AF0C5767C}" type="presParOf" srcId="{ACAA1B75-FEDE-49CE-AACE-244D5EC74E14}" destId="{8C3A378F-D25C-4574-8314-CA494B6E23D1}" srcOrd="1" destOrd="0" presId="urn:microsoft.com/office/officeart/2005/8/layout/list1"/>
    <dgm:cxn modelId="{1899536C-83D4-4030-B990-74D84CC84A50}" type="presParOf" srcId="{AA9DAAA1-5EE8-40D5-976C-78B2F3C5CFE8}" destId="{40E24DAF-9709-4E3D-BD7E-5B457955C561}" srcOrd="1" destOrd="0" presId="urn:microsoft.com/office/officeart/2005/8/layout/list1"/>
    <dgm:cxn modelId="{ED5E4AF8-0C09-46F2-B82B-B49D0C4E9906}" type="presParOf" srcId="{AA9DAAA1-5EE8-40D5-976C-78B2F3C5CFE8}" destId="{797DB982-FBA3-44FB-912B-23A546A35BA1}" srcOrd="2" destOrd="0" presId="urn:microsoft.com/office/officeart/2005/8/layout/list1"/>
    <dgm:cxn modelId="{B6E5F4AA-7A93-410A-A959-A886F121CE95}" type="presParOf" srcId="{AA9DAAA1-5EE8-40D5-976C-78B2F3C5CFE8}" destId="{DA5EFFC0-CABC-4FDA-90BD-45D12FD5B987}" srcOrd="3" destOrd="0" presId="urn:microsoft.com/office/officeart/2005/8/layout/list1"/>
    <dgm:cxn modelId="{1FF9B32B-32BB-48E7-AF9F-5C847DB07F8F}" type="presParOf" srcId="{AA9DAAA1-5EE8-40D5-976C-78B2F3C5CFE8}" destId="{FEC9F218-E2B6-4BDF-839C-8223B050AB99}" srcOrd="4" destOrd="0" presId="urn:microsoft.com/office/officeart/2005/8/layout/list1"/>
    <dgm:cxn modelId="{C75571BA-70AA-441F-BA90-6E6E597B0F69}" type="presParOf" srcId="{FEC9F218-E2B6-4BDF-839C-8223B050AB99}" destId="{5302F629-F5FD-4009-B6B2-E28379009AF4}" srcOrd="0" destOrd="0" presId="urn:microsoft.com/office/officeart/2005/8/layout/list1"/>
    <dgm:cxn modelId="{5C4B6235-9A1E-4ED5-AF68-6A3279240EA8}" type="presParOf" srcId="{FEC9F218-E2B6-4BDF-839C-8223B050AB99}" destId="{FC329C2B-3CE2-4877-98C1-A59DFCBE4FCD}" srcOrd="1" destOrd="0" presId="urn:microsoft.com/office/officeart/2005/8/layout/list1"/>
    <dgm:cxn modelId="{B985F41B-6A99-4E2D-AA28-ABFB865AA841}" type="presParOf" srcId="{AA9DAAA1-5EE8-40D5-976C-78B2F3C5CFE8}" destId="{0FA4ECF5-CCAD-40B1-BC2E-EAEB743D36AF}" srcOrd="5" destOrd="0" presId="urn:microsoft.com/office/officeart/2005/8/layout/list1"/>
    <dgm:cxn modelId="{D3EE9433-54CF-425A-9BFC-F41FD594F153}" type="presParOf" srcId="{AA9DAAA1-5EE8-40D5-976C-78B2F3C5CFE8}" destId="{B96B8BEB-31EC-4B63-B057-E61D0D2994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6E263-362F-42C7-AD5B-8EA9FBD50BD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62287F68-4FEA-441A-9D77-F7D1340311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Help students transition from recall to application.</a:t>
          </a:r>
        </a:p>
      </dgm:t>
    </dgm:pt>
    <dgm:pt modelId="{90B90FC8-7C22-471F-AE98-098886947823}" type="parTrans" cxnId="{D64C5F7C-70B9-4B9E-80BE-59B6188AE150}">
      <dgm:prSet/>
      <dgm:spPr/>
      <dgm:t>
        <a:bodyPr/>
        <a:lstStyle/>
        <a:p>
          <a:endParaRPr lang="en-US"/>
        </a:p>
      </dgm:t>
    </dgm:pt>
    <dgm:pt modelId="{DE6632EA-1A2F-4283-BEC5-8E7AAD5B63E4}" type="sibTrans" cxnId="{D64C5F7C-70B9-4B9E-80BE-59B6188AE150}">
      <dgm:prSet/>
      <dgm:spPr/>
      <dgm:t>
        <a:bodyPr/>
        <a:lstStyle/>
        <a:p>
          <a:endParaRPr lang="en-US"/>
        </a:p>
      </dgm:t>
    </dgm:pt>
    <dgm:pt modelId="{A0176D8D-AFC7-4E93-9971-DBB597520D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Don’t assume a student can apply a mnemonic just because they remember it.</a:t>
          </a:r>
        </a:p>
      </dgm:t>
    </dgm:pt>
    <dgm:pt modelId="{B177AF4C-9176-426E-ABF9-7C33D2B0D666}" type="parTrans" cxnId="{F2E0B3E1-7D46-4105-A038-601381FE7AD0}">
      <dgm:prSet/>
      <dgm:spPr/>
      <dgm:t>
        <a:bodyPr/>
        <a:lstStyle/>
        <a:p>
          <a:endParaRPr lang="en-US"/>
        </a:p>
      </dgm:t>
    </dgm:pt>
    <dgm:pt modelId="{6B23D4F4-909F-4AEA-A186-44353EBC87AC}" type="sibTrans" cxnId="{F2E0B3E1-7D46-4105-A038-601381FE7AD0}">
      <dgm:prSet/>
      <dgm:spPr/>
      <dgm:t>
        <a:bodyPr/>
        <a:lstStyle/>
        <a:p>
          <a:endParaRPr lang="en-US"/>
        </a:p>
      </dgm:t>
    </dgm:pt>
    <dgm:pt modelId="{BC3A337D-2AA2-42D9-9484-A4069F8388A0}" type="pres">
      <dgm:prSet presAssocID="{2DD6E263-362F-42C7-AD5B-8EA9FBD50BD4}" presName="root" presStyleCnt="0">
        <dgm:presLayoutVars>
          <dgm:dir/>
          <dgm:resizeHandles val="exact"/>
        </dgm:presLayoutVars>
      </dgm:prSet>
      <dgm:spPr/>
    </dgm:pt>
    <dgm:pt modelId="{34DE82AA-9544-437B-8B87-A1B56BFC771F}" type="pres">
      <dgm:prSet presAssocID="{62287F68-4FEA-441A-9D77-F7D1340311C7}" presName="compNode" presStyleCnt="0"/>
      <dgm:spPr/>
    </dgm:pt>
    <dgm:pt modelId="{E8295C8A-C97F-47D3-9EC2-AF7A24E82671}" type="pres">
      <dgm:prSet presAssocID="{62287F68-4FEA-441A-9D77-F7D1340311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E67B46C-88A1-4CB6-91FA-A7AD4157BA41}" type="pres">
      <dgm:prSet presAssocID="{62287F68-4FEA-441A-9D77-F7D1340311C7}" presName="spaceRect" presStyleCnt="0"/>
      <dgm:spPr/>
    </dgm:pt>
    <dgm:pt modelId="{0D9D1A46-483D-4343-81A8-EDCE64B2DD4A}" type="pres">
      <dgm:prSet presAssocID="{62287F68-4FEA-441A-9D77-F7D1340311C7}" presName="textRect" presStyleLbl="revTx" presStyleIdx="0" presStyleCnt="2">
        <dgm:presLayoutVars>
          <dgm:chMax val="1"/>
          <dgm:chPref val="1"/>
        </dgm:presLayoutVars>
      </dgm:prSet>
      <dgm:spPr/>
    </dgm:pt>
    <dgm:pt modelId="{15714C0D-4B15-4A2E-9C49-AB2DD8E8B5F1}" type="pres">
      <dgm:prSet presAssocID="{DE6632EA-1A2F-4283-BEC5-8E7AAD5B63E4}" presName="sibTrans" presStyleCnt="0"/>
      <dgm:spPr/>
    </dgm:pt>
    <dgm:pt modelId="{EAE27A0C-C458-4D09-BC57-501CDE6BB849}" type="pres">
      <dgm:prSet presAssocID="{A0176D8D-AFC7-4E93-9971-DBB597520D8B}" presName="compNode" presStyleCnt="0"/>
      <dgm:spPr/>
    </dgm:pt>
    <dgm:pt modelId="{0C90E22C-1C50-4E0C-88F9-8AB378A0AC87}" type="pres">
      <dgm:prSet presAssocID="{A0176D8D-AFC7-4E93-9971-DBB597520D8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91062EE-A254-4D93-8334-D5A65A2A1731}" type="pres">
      <dgm:prSet presAssocID="{A0176D8D-AFC7-4E93-9971-DBB597520D8B}" presName="spaceRect" presStyleCnt="0"/>
      <dgm:spPr/>
    </dgm:pt>
    <dgm:pt modelId="{244E1D7B-0CE9-43B4-82DE-6C4DA36D5870}" type="pres">
      <dgm:prSet presAssocID="{A0176D8D-AFC7-4E93-9971-DBB597520D8B}" presName="textRect" presStyleLbl="revTx" presStyleIdx="1" presStyleCnt="2" custScaleX="116341">
        <dgm:presLayoutVars>
          <dgm:chMax val="1"/>
          <dgm:chPref val="1"/>
        </dgm:presLayoutVars>
      </dgm:prSet>
      <dgm:spPr/>
    </dgm:pt>
  </dgm:ptLst>
  <dgm:cxnLst>
    <dgm:cxn modelId="{D64C5F7C-70B9-4B9E-80BE-59B6188AE150}" srcId="{2DD6E263-362F-42C7-AD5B-8EA9FBD50BD4}" destId="{62287F68-4FEA-441A-9D77-F7D1340311C7}" srcOrd="0" destOrd="0" parTransId="{90B90FC8-7C22-471F-AE98-098886947823}" sibTransId="{DE6632EA-1A2F-4283-BEC5-8E7AAD5B63E4}"/>
    <dgm:cxn modelId="{F7D6B2CB-3BA6-4FE6-86A8-39F2FBEBBF7C}" type="presOf" srcId="{2DD6E263-362F-42C7-AD5B-8EA9FBD50BD4}" destId="{BC3A337D-2AA2-42D9-9484-A4069F8388A0}" srcOrd="0" destOrd="0" presId="urn:microsoft.com/office/officeart/2018/2/layout/IconLabelList"/>
    <dgm:cxn modelId="{90AC65D1-47FB-42CC-ACCE-B46E5F8E2EF2}" type="presOf" srcId="{A0176D8D-AFC7-4E93-9971-DBB597520D8B}" destId="{244E1D7B-0CE9-43B4-82DE-6C4DA36D5870}" srcOrd="0" destOrd="0" presId="urn:microsoft.com/office/officeart/2018/2/layout/IconLabelList"/>
    <dgm:cxn modelId="{F2E0B3E1-7D46-4105-A038-601381FE7AD0}" srcId="{2DD6E263-362F-42C7-AD5B-8EA9FBD50BD4}" destId="{A0176D8D-AFC7-4E93-9971-DBB597520D8B}" srcOrd="1" destOrd="0" parTransId="{B177AF4C-9176-426E-ABF9-7C33D2B0D666}" sibTransId="{6B23D4F4-909F-4AEA-A186-44353EBC87AC}"/>
    <dgm:cxn modelId="{582217EA-4BBE-446D-8DBA-FD4A60ED351D}" type="presOf" srcId="{62287F68-4FEA-441A-9D77-F7D1340311C7}" destId="{0D9D1A46-483D-4343-81A8-EDCE64B2DD4A}" srcOrd="0" destOrd="0" presId="urn:microsoft.com/office/officeart/2018/2/layout/IconLabelList"/>
    <dgm:cxn modelId="{46E84BF0-EA4A-4185-ABFF-CBCA847FFC0C}" type="presParOf" srcId="{BC3A337D-2AA2-42D9-9484-A4069F8388A0}" destId="{34DE82AA-9544-437B-8B87-A1B56BFC771F}" srcOrd="0" destOrd="0" presId="urn:microsoft.com/office/officeart/2018/2/layout/IconLabelList"/>
    <dgm:cxn modelId="{E01A76D1-370E-488C-BDC3-39184500459C}" type="presParOf" srcId="{34DE82AA-9544-437B-8B87-A1B56BFC771F}" destId="{E8295C8A-C97F-47D3-9EC2-AF7A24E82671}" srcOrd="0" destOrd="0" presId="urn:microsoft.com/office/officeart/2018/2/layout/IconLabelList"/>
    <dgm:cxn modelId="{DA7DB215-D96C-4519-8EBE-2588F09C7CFE}" type="presParOf" srcId="{34DE82AA-9544-437B-8B87-A1B56BFC771F}" destId="{6E67B46C-88A1-4CB6-91FA-A7AD4157BA41}" srcOrd="1" destOrd="0" presId="urn:microsoft.com/office/officeart/2018/2/layout/IconLabelList"/>
    <dgm:cxn modelId="{B89C6B63-27C9-4FED-AD4A-DF2CDA6D91BA}" type="presParOf" srcId="{34DE82AA-9544-437B-8B87-A1B56BFC771F}" destId="{0D9D1A46-483D-4343-81A8-EDCE64B2DD4A}" srcOrd="2" destOrd="0" presId="urn:microsoft.com/office/officeart/2018/2/layout/IconLabelList"/>
    <dgm:cxn modelId="{ACFE9CEA-6C9E-4AE0-A367-335919F6333B}" type="presParOf" srcId="{BC3A337D-2AA2-42D9-9484-A4069F8388A0}" destId="{15714C0D-4B15-4A2E-9C49-AB2DD8E8B5F1}" srcOrd="1" destOrd="0" presId="urn:microsoft.com/office/officeart/2018/2/layout/IconLabelList"/>
    <dgm:cxn modelId="{B5B72FAF-A76B-4462-BFE1-02E6DCFB3F28}" type="presParOf" srcId="{BC3A337D-2AA2-42D9-9484-A4069F8388A0}" destId="{EAE27A0C-C458-4D09-BC57-501CDE6BB849}" srcOrd="2" destOrd="0" presId="urn:microsoft.com/office/officeart/2018/2/layout/IconLabelList"/>
    <dgm:cxn modelId="{4C240FE6-9F00-4D42-A84F-7C239CF5DDAC}" type="presParOf" srcId="{EAE27A0C-C458-4D09-BC57-501CDE6BB849}" destId="{0C90E22C-1C50-4E0C-88F9-8AB378A0AC87}" srcOrd="0" destOrd="0" presId="urn:microsoft.com/office/officeart/2018/2/layout/IconLabelList"/>
    <dgm:cxn modelId="{1C0AEC7A-6A73-4C8B-A90C-B4B1638ABF6F}" type="presParOf" srcId="{EAE27A0C-C458-4D09-BC57-501CDE6BB849}" destId="{191062EE-A254-4D93-8334-D5A65A2A1731}" srcOrd="1" destOrd="0" presId="urn:microsoft.com/office/officeart/2018/2/layout/IconLabelList"/>
    <dgm:cxn modelId="{B331B187-25CA-4DC6-8520-0369FEEF941B}" type="presParOf" srcId="{EAE27A0C-C458-4D09-BC57-501CDE6BB849}" destId="{244E1D7B-0CE9-43B4-82DE-6C4DA36D587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A1EADE-4675-4096-97B0-976CAA58CE1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2F7A838-8013-4361-B2C7-7D70789BA04D}">
      <dgm:prSet/>
      <dgm:spPr/>
      <dgm:t>
        <a:bodyPr/>
        <a:lstStyle/>
        <a:p>
          <a:r>
            <a:rPr lang="en-US"/>
            <a:t>Methods of presenting mnemonics for easier recall</a:t>
          </a:r>
        </a:p>
      </dgm:t>
    </dgm:pt>
    <dgm:pt modelId="{8965A421-2B7E-4ABC-BA44-3CA97F46451A}" type="parTrans" cxnId="{223C872F-65C6-4D5C-8E43-AC4F1BAFA296}">
      <dgm:prSet/>
      <dgm:spPr/>
      <dgm:t>
        <a:bodyPr/>
        <a:lstStyle/>
        <a:p>
          <a:endParaRPr lang="en-US"/>
        </a:p>
      </dgm:t>
    </dgm:pt>
    <dgm:pt modelId="{284618BC-431E-440B-81BE-9212ACEFE7B7}" type="sibTrans" cxnId="{223C872F-65C6-4D5C-8E43-AC4F1BAFA296}">
      <dgm:prSet/>
      <dgm:spPr/>
      <dgm:t>
        <a:bodyPr/>
        <a:lstStyle/>
        <a:p>
          <a:endParaRPr lang="en-US"/>
        </a:p>
      </dgm:t>
    </dgm:pt>
    <dgm:pt modelId="{B77F7EE8-344A-4DCB-BDD1-166160CEFECF}">
      <dgm:prSet/>
      <dgm:spPr/>
      <dgm:t>
        <a:bodyPr/>
        <a:lstStyle/>
        <a:p>
          <a:r>
            <a:rPr lang="en-US"/>
            <a:t>Training of teaching assistants for the use of mnemonics</a:t>
          </a:r>
        </a:p>
      </dgm:t>
    </dgm:pt>
    <dgm:pt modelId="{3A792F6B-3C75-405F-9884-5CE2D2DC66E3}" type="parTrans" cxnId="{083959E6-4318-44EC-B6A8-8895C4CCF201}">
      <dgm:prSet/>
      <dgm:spPr/>
      <dgm:t>
        <a:bodyPr/>
        <a:lstStyle/>
        <a:p>
          <a:endParaRPr lang="en-US"/>
        </a:p>
      </dgm:t>
    </dgm:pt>
    <dgm:pt modelId="{B7C2CBD3-2D5C-491F-A606-7DFB759D0E48}" type="sibTrans" cxnId="{083959E6-4318-44EC-B6A8-8895C4CCF201}">
      <dgm:prSet/>
      <dgm:spPr/>
      <dgm:t>
        <a:bodyPr/>
        <a:lstStyle/>
        <a:p>
          <a:endParaRPr lang="en-US"/>
        </a:p>
      </dgm:t>
    </dgm:pt>
    <dgm:pt modelId="{191978AA-5EBD-4916-BF61-56A1D92BB11A}">
      <dgm:prSet/>
      <dgm:spPr/>
      <dgm:t>
        <a:bodyPr/>
        <a:lstStyle/>
        <a:p>
          <a:r>
            <a:rPr lang="en-US"/>
            <a:t>Relationship between question difficulty and applicability of mnemonic use</a:t>
          </a:r>
        </a:p>
      </dgm:t>
    </dgm:pt>
    <dgm:pt modelId="{2698C57C-A1EA-4CCF-ABCD-7212D84AD3FA}" type="parTrans" cxnId="{2FB99E59-F9D4-46C4-BF22-2DD4B4775ACA}">
      <dgm:prSet/>
      <dgm:spPr/>
      <dgm:t>
        <a:bodyPr/>
        <a:lstStyle/>
        <a:p>
          <a:endParaRPr lang="en-US"/>
        </a:p>
      </dgm:t>
    </dgm:pt>
    <dgm:pt modelId="{1C22C6E5-FC81-4640-BD3B-D84EBFDA15A6}" type="sibTrans" cxnId="{2FB99E59-F9D4-46C4-BF22-2DD4B4775ACA}">
      <dgm:prSet/>
      <dgm:spPr/>
      <dgm:t>
        <a:bodyPr/>
        <a:lstStyle/>
        <a:p>
          <a:endParaRPr lang="en-US"/>
        </a:p>
      </dgm:t>
    </dgm:pt>
    <dgm:pt modelId="{96F827C0-7F45-4EED-A1CC-14159704EA6C}">
      <dgm:prSet/>
      <dgm:spPr/>
      <dgm:t>
        <a:bodyPr/>
        <a:lstStyle/>
        <a:p>
          <a:r>
            <a:rPr lang="en-US" dirty="0"/>
            <a:t>Relationship between mnemonic use and statistical anxiety</a:t>
          </a:r>
        </a:p>
      </dgm:t>
    </dgm:pt>
    <dgm:pt modelId="{14E064A6-919A-4CC0-B9C8-E6BCAB3BA273}" type="parTrans" cxnId="{79DA7D0C-45DE-4159-A3BD-ACAF240B3997}">
      <dgm:prSet/>
      <dgm:spPr/>
      <dgm:t>
        <a:bodyPr/>
        <a:lstStyle/>
        <a:p>
          <a:endParaRPr lang="en-US"/>
        </a:p>
      </dgm:t>
    </dgm:pt>
    <dgm:pt modelId="{5B84B88A-6B02-4C22-A324-C2EC9EE6EED4}" type="sibTrans" cxnId="{79DA7D0C-45DE-4159-A3BD-ACAF240B3997}">
      <dgm:prSet/>
      <dgm:spPr/>
      <dgm:t>
        <a:bodyPr/>
        <a:lstStyle/>
        <a:p>
          <a:endParaRPr lang="en-US"/>
        </a:p>
      </dgm:t>
    </dgm:pt>
    <dgm:pt modelId="{08E5BC60-2C2B-4641-9F1A-AC97BFE5B717}">
      <dgm:prSet/>
      <dgm:spPr/>
      <dgm:t>
        <a:bodyPr/>
        <a:lstStyle/>
        <a:p>
          <a:r>
            <a:rPr lang="en-US" dirty="0"/>
            <a:t>Role of mnemonics in problem solving</a:t>
          </a:r>
        </a:p>
      </dgm:t>
    </dgm:pt>
    <dgm:pt modelId="{A6267CD4-41C6-46AE-8335-FEF78CEE764B}" type="parTrans" cxnId="{AE75E2D4-827D-4C35-93E0-D2D0156BC736}">
      <dgm:prSet/>
      <dgm:spPr/>
      <dgm:t>
        <a:bodyPr/>
        <a:lstStyle/>
        <a:p>
          <a:endParaRPr lang="en-US"/>
        </a:p>
      </dgm:t>
    </dgm:pt>
    <dgm:pt modelId="{AD676EE8-736F-47E3-8BBE-3B367F40655D}" type="sibTrans" cxnId="{AE75E2D4-827D-4C35-93E0-D2D0156BC736}">
      <dgm:prSet/>
      <dgm:spPr/>
      <dgm:t>
        <a:bodyPr/>
        <a:lstStyle/>
        <a:p>
          <a:endParaRPr lang="en-US"/>
        </a:p>
      </dgm:t>
    </dgm:pt>
    <dgm:pt modelId="{80554822-8DAF-47FF-A936-E398743BDA6F}">
      <dgm:prSet/>
      <dgm:spPr/>
      <dgm:t>
        <a:bodyPr/>
        <a:lstStyle/>
        <a:p>
          <a:r>
            <a:rPr lang="en-US"/>
            <a:t>Creation of mnemonics</a:t>
          </a:r>
        </a:p>
      </dgm:t>
    </dgm:pt>
    <dgm:pt modelId="{4116713B-2E85-42BE-8443-D8515C85B8E4}" type="parTrans" cxnId="{41EA3DB8-39EB-436D-8604-C56713C72025}">
      <dgm:prSet/>
      <dgm:spPr/>
      <dgm:t>
        <a:bodyPr/>
        <a:lstStyle/>
        <a:p>
          <a:endParaRPr lang="en-US"/>
        </a:p>
      </dgm:t>
    </dgm:pt>
    <dgm:pt modelId="{90D874D4-498A-4014-AB2A-5F8D35E1E51C}" type="sibTrans" cxnId="{41EA3DB8-39EB-436D-8604-C56713C72025}">
      <dgm:prSet/>
      <dgm:spPr/>
      <dgm:t>
        <a:bodyPr/>
        <a:lstStyle/>
        <a:p>
          <a:endParaRPr lang="en-US"/>
        </a:p>
      </dgm:t>
    </dgm:pt>
    <dgm:pt modelId="{3AE4B96F-82B3-4128-AE3C-56F5A886BBA6}" type="pres">
      <dgm:prSet presAssocID="{5AA1EADE-4675-4096-97B0-976CAA58CE10}" presName="vert0" presStyleCnt="0">
        <dgm:presLayoutVars>
          <dgm:dir/>
          <dgm:animOne val="branch"/>
          <dgm:animLvl val="lvl"/>
        </dgm:presLayoutVars>
      </dgm:prSet>
      <dgm:spPr/>
    </dgm:pt>
    <dgm:pt modelId="{24F981E6-A794-4F51-8E86-20C2E5E9D52F}" type="pres">
      <dgm:prSet presAssocID="{92F7A838-8013-4361-B2C7-7D70789BA04D}" presName="thickLine" presStyleLbl="alignNode1" presStyleIdx="0" presStyleCnt="6"/>
      <dgm:spPr/>
    </dgm:pt>
    <dgm:pt modelId="{636792F7-E5D4-436F-BEEA-52CA9F786C09}" type="pres">
      <dgm:prSet presAssocID="{92F7A838-8013-4361-B2C7-7D70789BA04D}" presName="horz1" presStyleCnt="0"/>
      <dgm:spPr/>
    </dgm:pt>
    <dgm:pt modelId="{132F751C-9903-4047-9076-D725899595C0}" type="pres">
      <dgm:prSet presAssocID="{92F7A838-8013-4361-B2C7-7D70789BA04D}" presName="tx1" presStyleLbl="revTx" presStyleIdx="0" presStyleCnt="6"/>
      <dgm:spPr/>
    </dgm:pt>
    <dgm:pt modelId="{0795C2E6-557E-4547-A6C5-2A32853EDD17}" type="pres">
      <dgm:prSet presAssocID="{92F7A838-8013-4361-B2C7-7D70789BA04D}" presName="vert1" presStyleCnt="0"/>
      <dgm:spPr/>
    </dgm:pt>
    <dgm:pt modelId="{CA541F05-6C7F-474C-A80C-C984303EF2E1}" type="pres">
      <dgm:prSet presAssocID="{B77F7EE8-344A-4DCB-BDD1-166160CEFECF}" presName="thickLine" presStyleLbl="alignNode1" presStyleIdx="1" presStyleCnt="6"/>
      <dgm:spPr/>
    </dgm:pt>
    <dgm:pt modelId="{CB83DF34-5CB5-4E45-A417-D93389B2644F}" type="pres">
      <dgm:prSet presAssocID="{B77F7EE8-344A-4DCB-BDD1-166160CEFECF}" presName="horz1" presStyleCnt="0"/>
      <dgm:spPr/>
    </dgm:pt>
    <dgm:pt modelId="{3740BAF6-0CE3-4624-A896-A345A5D0DDC1}" type="pres">
      <dgm:prSet presAssocID="{B77F7EE8-344A-4DCB-BDD1-166160CEFECF}" presName="tx1" presStyleLbl="revTx" presStyleIdx="1" presStyleCnt="6"/>
      <dgm:spPr/>
    </dgm:pt>
    <dgm:pt modelId="{BA261E0C-A7C6-4268-93AA-32CFFBC88B93}" type="pres">
      <dgm:prSet presAssocID="{B77F7EE8-344A-4DCB-BDD1-166160CEFECF}" presName="vert1" presStyleCnt="0"/>
      <dgm:spPr/>
    </dgm:pt>
    <dgm:pt modelId="{15EFFA45-FB0E-4E0F-AE16-AAE3C6665BAC}" type="pres">
      <dgm:prSet presAssocID="{191978AA-5EBD-4916-BF61-56A1D92BB11A}" presName="thickLine" presStyleLbl="alignNode1" presStyleIdx="2" presStyleCnt="6"/>
      <dgm:spPr/>
    </dgm:pt>
    <dgm:pt modelId="{14105517-F271-4968-A782-B212DAA8AB2F}" type="pres">
      <dgm:prSet presAssocID="{191978AA-5EBD-4916-BF61-56A1D92BB11A}" presName="horz1" presStyleCnt="0"/>
      <dgm:spPr/>
    </dgm:pt>
    <dgm:pt modelId="{37385246-3D0F-4162-8397-FE440CA10E26}" type="pres">
      <dgm:prSet presAssocID="{191978AA-5EBD-4916-BF61-56A1D92BB11A}" presName="tx1" presStyleLbl="revTx" presStyleIdx="2" presStyleCnt="6"/>
      <dgm:spPr/>
    </dgm:pt>
    <dgm:pt modelId="{70CF56AE-A743-4073-81FA-D2255F4C8ABE}" type="pres">
      <dgm:prSet presAssocID="{191978AA-5EBD-4916-BF61-56A1D92BB11A}" presName="vert1" presStyleCnt="0"/>
      <dgm:spPr/>
    </dgm:pt>
    <dgm:pt modelId="{D57ECA36-D2BD-4EEF-BD87-9F3D815185CE}" type="pres">
      <dgm:prSet presAssocID="{96F827C0-7F45-4EED-A1CC-14159704EA6C}" presName="thickLine" presStyleLbl="alignNode1" presStyleIdx="3" presStyleCnt="6"/>
      <dgm:spPr/>
    </dgm:pt>
    <dgm:pt modelId="{158E86C4-A2CE-4EBB-92EA-156224D9DE0D}" type="pres">
      <dgm:prSet presAssocID="{96F827C0-7F45-4EED-A1CC-14159704EA6C}" presName="horz1" presStyleCnt="0"/>
      <dgm:spPr/>
    </dgm:pt>
    <dgm:pt modelId="{07CBFD28-891E-483B-8CB5-3F29DD27128A}" type="pres">
      <dgm:prSet presAssocID="{96F827C0-7F45-4EED-A1CC-14159704EA6C}" presName="tx1" presStyleLbl="revTx" presStyleIdx="3" presStyleCnt="6"/>
      <dgm:spPr/>
    </dgm:pt>
    <dgm:pt modelId="{F0880879-0CF1-4E55-86AD-67C6DD4CB73D}" type="pres">
      <dgm:prSet presAssocID="{96F827C0-7F45-4EED-A1CC-14159704EA6C}" presName="vert1" presStyleCnt="0"/>
      <dgm:spPr/>
    </dgm:pt>
    <dgm:pt modelId="{C6509B94-7905-408D-ABC1-D0D4C163A69C}" type="pres">
      <dgm:prSet presAssocID="{08E5BC60-2C2B-4641-9F1A-AC97BFE5B717}" presName="thickLine" presStyleLbl="alignNode1" presStyleIdx="4" presStyleCnt="6"/>
      <dgm:spPr/>
    </dgm:pt>
    <dgm:pt modelId="{2366FE5C-10D9-4FB8-8FEE-022B223E7591}" type="pres">
      <dgm:prSet presAssocID="{08E5BC60-2C2B-4641-9F1A-AC97BFE5B717}" presName="horz1" presStyleCnt="0"/>
      <dgm:spPr/>
    </dgm:pt>
    <dgm:pt modelId="{516BB405-FDF4-4866-B3B8-8391B253A158}" type="pres">
      <dgm:prSet presAssocID="{08E5BC60-2C2B-4641-9F1A-AC97BFE5B717}" presName="tx1" presStyleLbl="revTx" presStyleIdx="4" presStyleCnt="6"/>
      <dgm:spPr/>
    </dgm:pt>
    <dgm:pt modelId="{24E580C8-1ACE-4F82-B6E4-0F32E30E1C12}" type="pres">
      <dgm:prSet presAssocID="{08E5BC60-2C2B-4641-9F1A-AC97BFE5B717}" presName="vert1" presStyleCnt="0"/>
      <dgm:spPr/>
    </dgm:pt>
    <dgm:pt modelId="{E054D9F9-F993-48D5-9C9D-8AB86DF54F1C}" type="pres">
      <dgm:prSet presAssocID="{80554822-8DAF-47FF-A936-E398743BDA6F}" presName="thickLine" presStyleLbl="alignNode1" presStyleIdx="5" presStyleCnt="6"/>
      <dgm:spPr/>
    </dgm:pt>
    <dgm:pt modelId="{E3DD1B79-1B0E-40AA-BE4C-71456108714A}" type="pres">
      <dgm:prSet presAssocID="{80554822-8DAF-47FF-A936-E398743BDA6F}" presName="horz1" presStyleCnt="0"/>
      <dgm:spPr/>
    </dgm:pt>
    <dgm:pt modelId="{829EB5AC-4C9B-4150-AA40-7DBE495E1CE4}" type="pres">
      <dgm:prSet presAssocID="{80554822-8DAF-47FF-A936-E398743BDA6F}" presName="tx1" presStyleLbl="revTx" presStyleIdx="5" presStyleCnt="6"/>
      <dgm:spPr/>
    </dgm:pt>
    <dgm:pt modelId="{696ED54B-165D-4D92-81FB-A528785BAFA0}" type="pres">
      <dgm:prSet presAssocID="{80554822-8DAF-47FF-A936-E398743BDA6F}" presName="vert1" presStyleCnt="0"/>
      <dgm:spPr/>
    </dgm:pt>
  </dgm:ptLst>
  <dgm:cxnLst>
    <dgm:cxn modelId="{79DA7D0C-45DE-4159-A3BD-ACAF240B3997}" srcId="{5AA1EADE-4675-4096-97B0-976CAA58CE10}" destId="{96F827C0-7F45-4EED-A1CC-14159704EA6C}" srcOrd="3" destOrd="0" parTransId="{14E064A6-919A-4CC0-B9C8-E6BCAB3BA273}" sibTransId="{5B84B88A-6B02-4C22-A324-C2EC9EE6EED4}"/>
    <dgm:cxn modelId="{E333911B-26FC-4C1F-8A26-1046430046F8}" type="presOf" srcId="{96F827C0-7F45-4EED-A1CC-14159704EA6C}" destId="{07CBFD28-891E-483B-8CB5-3F29DD27128A}" srcOrd="0" destOrd="0" presId="urn:microsoft.com/office/officeart/2008/layout/LinedList"/>
    <dgm:cxn modelId="{223C872F-65C6-4D5C-8E43-AC4F1BAFA296}" srcId="{5AA1EADE-4675-4096-97B0-976CAA58CE10}" destId="{92F7A838-8013-4361-B2C7-7D70789BA04D}" srcOrd="0" destOrd="0" parTransId="{8965A421-2B7E-4ABC-BA44-3CA97F46451A}" sibTransId="{284618BC-431E-440B-81BE-9212ACEFE7B7}"/>
    <dgm:cxn modelId="{2FB99E59-F9D4-46C4-BF22-2DD4B4775ACA}" srcId="{5AA1EADE-4675-4096-97B0-976CAA58CE10}" destId="{191978AA-5EBD-4916-BF61-56A1D92BB11A}" srcOrd="2" destOrd="0" parTransId="{2698C57C-A1EA-4CCF-ABCD-7212D84AD3FA}" sibTransId="{1C22C6E5-FC81-4640-BD3B-D84EBFDA15A6}"/>
    <dgm:cxn modelId="{CF5C5E85-0025-4CF2-834D-7FEEF47B83DD}" type="presOf" srcId="{92F7A838-8013-4361-B2C7-7D70789BA04D}" destId="{132F751C-9903-4047-9076-D725899595C0}" srcOrd="0" destOrd="0" presId="urn:microsoft.com/office/officeart/2008/layout/LinedList"/>
    <dgm:cxn modelId="{41EA3DB8-39EB-436D-8604-C56713C72025}" srcId="{5AA1EADE-4675-4096-97B0-976CAA58CE10}" destId="{80554822-8DAF-47FF-A936-E398743BDA6F}" srcOrd="5" destOrd="0" parTransId="{4116713B-2E85-42BE-8443-D8515C85B8E4}" sibTransId="{90D874D4-498A-4014-AB2A-5F8D35E1E51C}"/>
    <dgm:cxn modelId="{7380E0C5-B302-4050-B623-6B645E5893ED}" type="presOf" srcId="{08E5BC60-2C2B-4641-9F1A-AC97BFE5B717}" destId="{516BB405-FDF4-4866-B3B8-8391B253A158}" srcOrd="0" destOrd="0" presId="urn:microsoft.com/office/officeart/2008/layout/LinedList"/>
    <dgm:cxn modelId="{F26587D0-B791-4746-A1E3-40AD4E23C875}" type="presOf" srcId="{80554822-8DAF-47FF-A936-E398743BDA6F}" destId="{829EB5AC-4C9B-4150-AA40-7DBE495E1CE4}" srcOrd="0" destOrd="0" presId="urn:microsoft.com/office/officeart/2008/layout/LinedList"/>
    <dgm:cxn modelId="{AE75E2D4-827D-4C35-93E0-D2D0156BC736}" srcId="{5AA1EADE-4675-4096-97B0-976CAA58CE10}" destId="{08E5BC60-2C2B-4641-9F1A-AC97BFE5B717}" srcOrd="4" destOrd="0" parTransId="{A6267CD4-41C6-46AE-8335-FEF78CEE764B}" sibTransId="{AD676EE8-736F-47E3-8BBE-3B367F40655D}"/>
    <dgm:cxn modelId="{F58CB1D7-F514-4ACB-91B5-7BEDA7373F58}" type="presOf" srcId="{5AA1EADE-4675-4096-97B0-976CAA58CE10}" destId="{3AE4B96F-82B3-4128-AE3C-56F5A886BBA6}" srcOrd="0" destOrd="0" presId="urn:microsoft.com/office/officeart/2008/layout/LinedList"/>
    <dgm:cxn modelId="{10CAA8DB-73B7-4B44-94B8-EFA0DC4AF032}" type="presOf" srcId="{B77F7EE8-344A-4DCB-BDD1-166160CEFECF}" destId="{3740BAF6-0CE3-4624-A896-A345A5D0DDC1}" srcOrd="0" destOrd="0" presId="urn:microsoft.com/office/officeart/2008/layout/LinedList"/>
    <dgm:cxn modelId="{A28821E4-705D-43C0-9EA0-9106EEF73109}" type="presOf" srcId="{191978AA-5EBD-4916-BF61-56A1D92BB11A}" destId="{37385246-3D0F-4162-8397-FE440CA10E26}" srcOrd="0" destOrd="0" presId="urn:microsoft.com/office/officeart/2008/layout/LinedList"/>
    <dgm:cxn modelId="{083959E6-4318-44EC-B6A8-8895C4CCF201}" srcId="{5AA1EADE-4675-4096-97B0-976CAA58CE10}" destId="{B77F7EE8-344A-4DCB-BDD1-166160CEFECF}" srcOrd="1" destOrd="0" parTransId="{3A792F6B-3C75-405F-9884-5CE2D2DC66E3}" sibTransId="{B7C2CBD3-2D5C-491F-A606-7DFB759D0E48}"/>
    <dgm:cxn modelId="{392AF3F6-C5BB-46F5-BCD1-ECC39BD334A8}" type="presParOf" srcId="{3AE4B96F-82B3-4128-AE3C-56F5A886BBA6}" destId="{24F981E6-A794-4F51-8E86-20C2E5E9D52F}" srcOrd="0" destOrd="0" presId="urn:microsoft.com/office/officeart/2008/layout/LinedList"/>
    <dgm:cxn modelId="{085211D6-DE79-4617-B721-2EB0E3A7A52F}" type="presParOf" srcId="{3AE4B96F-82B3-4128-AE3C-56F5A886BBA6}" destId="{636792F7-E5D4-436F-BEEA-52CA9F786C09}" srcOrd="1" destOrd="0" presId="urn:microsoft.com/office/officeart/2008/layout/LinedList"/>
    <dgm:cxn modelId="{602BA250-7167-481C-AAC3-48C53C25DB2B}" type="presParOf" srcId="{636792F7-E5D4-436F-BEEA-52CA9F786C09}" destId="{132F751C-9903-4047-9076-D725899595C0}" srcOrd="0" destOrd="0" presId="urn:microsoft.com/office/officeart/2008/layout/LinedList"/>
    <dgm:cxn modelId="{5D52270D-E2F9-434C-9BDF-7A81C2B02501}" type="presParOf" srcId="{636792F7-E5D4-436F-BEEA-52CA9F786C09}" destId="{0795C2E6-557E-4547-A6C5-2A32853EDD17}" srcOrd="1" destOrd="0" presId="urn:microsoft.com/office/officeart/2008/layout/LinedList"/>
    <dgm:cxn modelId="{0044B36C-A87B-45BC-841F-916DFCBA9219}" type="presParOf" srcId="{3AE4B96F-82B3-4128-AE3C-56F5A886BBA6}" destId="{CA541F05-6C7F-474C-A80C-C984303EF2E1}" srcOrd="2" destOrd="0" presId="urn:microsoft.com/office/officeart/2008/layout/LinedList"/>
    <dgm:cxn modelId="{C2E946ED-482C-4A35-9DD2-72FE088DF93C}" type="presParOf" srcId="{3AE4B96F-82B3-4128-AE3C-56F5A886BBA6}" destId="{CB83DF34-5CB5-4E45-A417-D93389B2644F}" srcOrd="3" destOrd="0" presId="urn:microsoft.com/office/officeart/2008/layout/LinedList"/>
    <dgm:cxn modelId="{87339FB5-0F3C-404A-8375-BDA8DB9CD234}" type="presParOf" srcId="{CB83DF34-5CB5-4E45-A417-D93389B2644F}" destId="{3740BAF6-0CE3-4624-A896-A345A5D0DDC1}" srcOrd="0" destOrd="0" presId="urn:microsoft.com/office/officeart/2008/layout/LinedList"/>
    <dgm:cxn modelId="{B0B1611F-E617-4426-98B7-1B2F03B1689A}" type="presParOf" srcId="{CB83DF34-5CB5-4E45-A417-D93389B2644F}" destId="{BA261E0C-A7C6-4268-93AA-32CFFBC88B93}" srcOrd="1" destOrd="0" presId="urn:microsoft.com/office/officeart/2008/layout/LinedList"/>
    <dgm:cxn modelId="{2A8ABDBC-44C9-48A5-B9E5-86E0516754A3}" type="presParOf" srcId="{3AE4B96F-82B3-4128-AE3C-56F5A886BBA6}" destId="{15EFFA45-FB0E-4E0F-AE16-AAE3C6665BAC}" srcOrd="4" destOrd="0" presId="urn:microsoft.com/office/officeart/2008/layout/LinedList"/>
    <dgm:cxn modelId="{07AC84D1-6692-41A7-8024-884E8744565E}" type="presParOf" srcId="{3AE4B96F-82B3-4128-AE3C-56F5A886BBA6}" destId="{14105517-F271-4968-A782-B212DAA8AB2F}" srcOrd="5" destOrd="0" presId="urn:microsoft.com/office/officeart/2008/layout/LinedList"/>
    <dgm:cxn modelId="{54D66CDF-F065-4278-AA63-1C8B3E7DD944}" type="presParOf" srcId="{14105517-F271-4968-A782-B212DAA8AB2F}" destId="{37385246-3D0F-4162-8397-FE440CA10E26}" srcOrd="0" destOrd="0" presId="urn:microsoft.com/office/officeart/2008/layout/LinedList"/>
    <dgm:cxn modelId="{DB000C03-2A22-4B84-A4D0-AB7C92F59CBE}" type="presParOf" srcId="{14105517-F271-4968-A782-B212DAA8AB2F}" destId="{70CF56AE-A743-4073-81FA-D2255F4C8ABE}" srcOrd="1" destOrd="0" presId="urn:microsoft.com/office/officeart/2008/layout/LinedList"/>
    <dgm:cxn modelId="{523C18F0-15E0-451C-88FF-8C817EFE6653}" type="presParOf" srcId="{3AE4B96F-82B3-4128-AE3C-56F5A886BBA6}" destId="{D57ECA36-D2BD-4EEF-BD87-9F3D815185CE}" srcOrd="6" destOrd="0" presId="urn:microsoft.com/office/officeart/2008/layout/LinedList"/>
    <dgm:cxn modelId="{7F6E147E-AADA-4652-B175-D0636863F855}" type="presParOf" srcId="{3AE4B96F-82B3-4128-AE3C-56F5A886BBA6}" destId="{158E86C4-A2CE-4EBB-92EA-156224D9DE0D}" srcOrd="7" destOrd="0" presId="urn:microsoft.com/office/officeart/2008/layout/LinedList"/>
    <dgm:cxn modelId="{C49E6DA8-2588-4CFD-9635-8F022D5FAE23}" type="presParOf" srcId="{158E86C4-A2CE-4EBB-92EA-156224D9DE0D}" destId="{07CBFD28-891E-483B-8CB5-3F29DD27128A}" srcOrd="0" destOrd="0" presId="urn:microsoft.com/office/officeart/2008/layout/LinedList"/>
    <dgm:cxn modelId="{3EF950E7-49F1-4E62-9C8E-57448ACD0EBF}" type="presParOf" srcId="{158E86C4-A2CE-4EBB-92EA-156224D9DE0D}" destId="{F0880879-0CF1-4E55-86AD-67C6DD4CB73D}" srcOrd="1" destOrd="0" presId="urn:microsoft.com/office/officeart/2008/layout/LinedList"/>
    <dgm:cxn modelId="{96DD1B5B-8220-4784-BD64-A50D16037B55}" type="presParOf" srcId="{3AE4B96F-82B3-4128-AE3C-56F5A886BBA6}" destId="{C6509B94-7905-408D-ABC1-D0D4C163A69C}" srcOrd="8" destOrd="0" presId="urn:microsoft.com/office/officeart/2008/layout/LinedList"/>
    <dgm:cxn modelId="{C2112DD2-5326-464E-95EA-340D84126528}" type="presParOf" srcId="{3AE4B96F-82B3-4128-AE3C-56F5A886BBA6}" destId="{2366FE5C-10D9-4FB8-8FEE-022B223E7591}" srcOrd="9" destOrd="0" presId="urn:microsoft.com/office/officeart/2008/layout/LinedList"/>
    <dgm:cxn modelId="{25B793D5-0180-45BE-BDB8-8FB20E60516C}" type="presParOf" srcId="{2366FE5C-10D9-4FB8-8FEE-022B223E7591}" destId="{516BB405-FDF4-4866-B3B8-8391B253A158}" srcOrd="0" destOrd="0" presId="urn:microsoft.com/office/officeart/2008/layout/LinedList"/>
    <dgm:cxn modelId="{1A3FEE7E-0ABC-4D5A-AF28-DC0663F9AD7F}" type="presParOf" srcId="{2366FE5C-10D9-4FB8-8FEE-022B223E7591}" destId="{24E580C8-1ACE-4F82-B6E4-0F32E30E1C12}" srcOrd="1" destOrd="0" presId="urn:microsoft.com/office/officeart/2008/layout/LinedList"/>
    <dgm:cxn modelId="{55758860-F040-4E15-B02E-CDDEE25983A6}" type="presParOf" srcId="{3AE4B96F-82B3-4128-AE3C-56F5A886BBA6}" destId="{E054D9F9-F993-48D5-9C9D-8AB86DF54F1C}" srcOrd="10" destOrd="0" presId="urn:microsoft.com/office/officeart/2008/layout/LinedList"/>
    <dgm:cxn modelId="{621ACD14-0C7D-4BAD-B501-EE876CF127DD}" type="presParOf" srcId="{3AE4B96F-82B3-4128-AE3C-56F5A886BBA6}" destId="{E3DD1B79-1B0E-40AA-BE4C-71456108714A}" srcOrd="11" destOrd="0" presId="urn:microsoft.com/office/officeart/2008/layout/LinedList"/>
    <dgm:cxn modelId="{B6B7B1C9-CD48-41BD-BE06-915393BFF83A}" type="presParOf" srcId="{E3DD1B79-1B0E-40AA-BE4C-71456108714A}" destId="{829EB5AC-4C9B-4150-AA40-7DBE495E1CE4}" srcOrd="0" destOrd="0" presId="urn:microsoft.com/office/officeart/2008/layout/LinedList"/>
    <dgm:cxn modelId="{CB0B8A57-9765-4F1E-BAF7-ED79217F4E5F}" type="presParOf" srcId="{E3DD1B79-1B0E-40AA-BE4C-71456108714A}" destId="{696ED54B-165D-4D92-81FB-A528785BAF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750670-4C56-4DAB-AA21-A20344A14A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BF3FC56C-A9EE-431D-BA0E-03FFB25B55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/>
            <a:t>how well they remembered the memory aid from class</a:t>
          </a:r>
          <a:endParaRPr lang="en-US" sz="2000" dirty="0"/>
        </a:p>
      </dgm:t>
    </dgm:pt>
    <dgm:pt modelId="{B4AB2573-40C9-4DA8-9ACD-892163528C6E}" type="parTrans" cxnId="{25961249-C750-4612-A335-70C7A4AE70EA}">
      <dgm:prSet/>
      <dgm:spPr/>
      <dgm:t>
        <a:bodyPr/>
        <a:lstStyle/>
        <a:p>
          <a:endParaRPr lang="en-US"/>
        </a:p>
      </dgm:t>
    </dgm:pt>
    <dgm:pt modelId="{FDFCE9B8-69CC-4D50-A34B-4DDD66C67696}" type="sibTrans" cxnId="{25961249-C750-4612-A335-70C7A4AE70EA}">
      <dgm:prSet/>
      <dgm:spPr/>
      <dgm:t>
        <a:bodyPr/>
        <a:lstStyle/>
        <a:p>
          <a:endParaRPr lang="en-US"/>
        </a:p>
      </dgm:t>
    </dgm:pt>
    <dgm:pt modelId="{6A1D1367-D7C7-4E97-9A5D-DD9870FA5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/>
            <a:t>how likely they were to think of the mnemonic if they needed to solve a problem or remember information for a test</a:t>
          </a:r>
          <a:endParaRPr lang="en-US" sz="2000" dirty="0"/>
        </a:p>
      </dgm:t>
    </dgm:pt>
    <dgm:pt modelId="{3D542AA8-5105-4CE4-8772-BDD2449A40C2}" type="parTrans" cxnId="{9E1D13EC-BCC4-4D22-A7FA-94FED94B879B}">
      <dgm:prSet/>
      <dgm:spPr/>
      <dgm:t>
        <a:bodyPr/>
        <a:lstStyle/>
        <a:p>
          <a:endParaRPr lang="en-US"/>
        </a:p>
      </dgm:t>
    </dgm:pt>
    <dgm:pt modelId="{060C93B3-5A66-4F88-A313-94B9261D8E4F}" type="sibTrans" cxnId="{9E1D13EC-BCC4-4D22-A7FA-94FED94B879B}">
      <dgm:prSet/>
      <dgm:spPr/>
      <dgm:t>
        <a:bodyPr/>
        <a:lstStyle/>
        <a:p>
          <a:endParaRPr lang="en-US"/>
        </a:p>
      </dgm:t>
    </dgm:pt>
    <dgm:pt modelId="{6642AD6C-F88F-4DC1-94B1-0822C1EAC8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/>
            <a:t>if they thought that they could apply it </a:t>
          </a:r>
          <a:endParaRPr lang="en-US" sz="2000" dirty="0"/>
        </a:p>
      </dgm:t>
    </dgm:pt>
    <dgm:pt modelId="{59745A27-1F0C-4E3B-8C2F-8259CF3E09E4}" type="parTrans" cxnId="{EB79ACD4-2979-416D-80B1-265C1725D078}">
      <dgm:prSet/>
      <dgm:spPr/>
      <dgm:t>
        <a:bodyPr/>
        <a:lstStyle/>
        <a:p>
          <a:endParaRPr lang="en-US"/>
        </a:p>
      </dgm:t>
    </dgm:pt>
    <dgm:pt modelId="{9B167729-D76B-4BE6-80D2-3FF761CECCCF}" type="sibTrans" cxnId="{EB79ACD4-2979-416D-80B1-265C1725D078}">
      <dgm:prSet/>
      <dgm:spPr/>
      <dgm:t>
        <a:bodyPr/>
        <a:lstStyle/>
        <a:p>
          <a:endParaRPr lang="en-US"/>
        </a:p>
      </dgm:t>
    </dgm:pt>
    <dgm:pt modelId="{414C2066-D9B4-4A12-976E-634E657BFC3C}" type="pres">
      <dgm:prSet presAssocID="{7D750670-4C56-4DAB-AA21-A20344A14AA0}" presName="root" presStyleCnt="0">
        <dgm:presLayoutVars>
          <dgm:dir/>
          <dgm:resizeHandles val="exact"/>
        </dgm:presLayoutVars>
      </dgm:prSet>
      <dgm:spPr/>
    </dgm:pt>
    <dgm:pt modelId="{D0534AE1-4CA9-45CF-B67C-CF26AA3A5BBA}" type="pres">
      <dgm:prSet presAssocID="{BF3FC56C-A9EE-431D-BA0E-03FFB25B5590}" presName="compNode" presStyleCnt="0"/>
      <dgm:spPr/>
    </dgm:pt>
    <dgm:pt modelId="{D6F0E825-4BFD-4F4B-9BCD-C809FB24E33B}" type="pres">
      <dgm:prSet presAssocID="{BF3FC56C-A9EE-431D-BA0E-03FFB25B5590}" presName="bgRect" presStyleLbl="bgShp" presStyleIdx="0" presStyleCnt="3"/>
      <dgm:spPr/>
    </dgm:pt>
    <dgm:pt modelId="{9E2F5E37-6F88-4906-A2BB-4861EE363511}" type="pres">
      <dgm:prSet presAssocID="{BF3FC56C-A9EE-431D-BA0E-03FFB25B5590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50A5FFC-85B1-4562-8C49-3C6675DC3FF0}" type="pres">
      <dgm:prSet presAssocID="{BF3FC56C-A9EE-431D-BA0E-03FFB25B5590}" presName="spaceRect" presStyleCnt="0"/>
      <dgm:spPr/>
    </dgm:pt>
    <dgm:pt modelId="{24B63328-22E6-4070-8D0F-FE4079525CCF}" type="pres">
      <dgm:prSet presAssocID="{BF3FC56C-A9EE-431D-BA0E-03FFB25B5590}" presName="parTx" presStyleLbl="revTx" presStyleIdx="0" presStyleCnt="3">
        <dgm:presLayoutVars>
          <dgm:chMax val="0"/>
          <dgm:chPref val="0"/>
        </dgm:presLayoutVars>
      </dgm:prSet>
      <dgm:spPr/>
    </dgm:pt>
    <dgm:pt modelId="{53E47BB4-4CBE-4013-A108-8D2E5668287B}" type="pres">
      <dgm:prSet presAssocID="{FDFCE9B8-69CC-4D50-A34B-4DDD66C67696}" presName="sibTrans" presStyleCnt="0"/>
      <dgm:spPr/>
    </dgm:pt>
    <dgm:pt modelId="{45BCB551-67CA-43E8-AD29-20BFC5F73526}" type="pres">
      <dgm:prSet presAssocID="{6A1D1367-D7C7-4E97-9A5D-DD9870FA578F}" presName="compNode" presStyleCnt="0"/>
      <dgm:spPr/>
    </dgm:pt>
    <dgm:pt modelId="{E6328086-DBDD-48EC-8951-9E8B82E0108C}" type="pres">
      <dgm:prSet presAssocID="{6A1D1367-D7C7-4E97-9A5D-DD9870FA578F}" presName="bgRect" presStyleLbl="bgShp" presStyleIdx="1" presStyleCnt="3"/>
      <dgm:spPr/>
    </dgm:pt>
    <dgm:pt modelId="{A5609592-275D-4DB0-8D80-0417C265712B}" type="pres">
      <dgm:prSet presAssocID="{6A1D1367-D7C7-4E97-9A5D-DD9870FA578F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1E362B-865A-47D3-B104-1E3CFDA35E6F}" type="pres">
      <dgm:prSet presAssocID="{6A1D1367-D7C7-4E97-9A5D-DD9870FA578F}" presName="spaceRect" presStyleCnt="0"/>
      <dgm:spPr/>
    </dgm:pt>
    <dgm:pt modelId="{67BB7B57-091C-4300-B713-1EADC6BD94B6}" type="pres">
      <dgm:prSet presAssocID="{6A1D1367-D7C7-4E97-9A5D-DD9870FA578F}" presName="parTx" presStyleLbl="revTx" presStyleIdx="1" presStyleCnt="3">
        <dgm:presLayoutVars>
          <dgm:chMax val="0"/>
          <dgm:chPref val="0"/>
        </dgm:presLayoutVars>
      </dgm:prSet>
      <dgm:spPr/>
    </dgm:pt>
    <dgm:pt modelId="{069D3F6C-6D78-4399-A09F-93E9BFAA71AA}" type="pres">
      <dgm:prSet presAssocID="{060C93B3-5A66-4F88-A313-94B9261D8E4F}" presName="sibTrans" presStyleCnt="0"/>
      <dgm:spPr/>
    </dgm:pt>
    <dgm:pt modelId="{66B84747-FA86-42D7-842B-A36B38727C52}" type="pres">
      <dgm:prSet presAssocID="{6642AD6C-F88F-4DC1-94B1-0822C1EAC8D9}" presName="compNode" presStyleCnt="0"/>
      <dgm:spPr/>
    </dgm:pt>
    <dgm:pt modelId="{8B42FD8B-A913-472A-B4D4-271C48A16C91}" type="pres">
      <dgm:prSet presAssocID="{6642AD6C-F88F-4DC1-94B1-0822C1EAC8D9}" presName="bgRect" presStyleLbl="bgShp" presStyleIdx="2" presStyleCnt="3"/>
      <dgm:spPr/>
    </dgm:pt>
    <dgm:pt modelId="{39C4DC87-DE7F-48A8-8EFE-48AA4AFA37F1}" type="pres">
      <dgm:prSet presAssocID="{6642AD6C-F88F-4DC1-94B1-0822C1EAC8D9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3F429B1E-B24D-4305-A530-E4B5E6D24501}" type="pres">
      <dgm:prSet presAssocID="{6642AD6C-F88F-4DC1-94B1-0822C1EAC8D9}" presName="spaceRect" presStyleCnt="0"/>
      <dgm:spPr/>
    </dgm:pt>
    <dgm:pt modelId="{BE98BCFE-8F47-43E3-96C7-C1DC62DC98A1}" type="pres">
      <dgm:prSet presAssocID="{6642AD6C-F88F-4DC1-94B1-0822C1EAC8D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7DAD315-3DD3-49F8-B322-B29F772251F2}" type="presOf" srcId="{6642AD6C-F88F-4DC1-94B1-0822C1EAC8D9}" destId="{BE98BCFE-8F47-43E3-96C7-C1DC62DC98A1}" srcOrd="0" destOrd="0" presId="urn:microsoft.com/office/officeart/2018/2/layout/IconVerticalSolidList"/>
    <dgm:cxn modelId="{25961249-C750-4612-A335-70C7A4AE70EA}" srcId="{7D750670-4C56-4DAB-AA21-A20344A14AA0}" destId="{BF3FC56C-A9EE-431D-BA0E-03FFB25B5590}" srcOrd="0" destOrd="0" parTransId="{B4AB2573-40C9-4DA8-9ACD-892163528C6E}" sibTransId="{FDFCE9B8-69CC-4D50-A34B-4DDD66C67696}"/>
    <dgm:cxn modelId="{60352196-DE13-4DF4-88D6-661D38A09D64}" type="presOf" srcId="{6A1D1367-D7C7-4E97-9A5D-DD9870FA578F}" destId="{67BB7B57-091C-4300-B713-1EADC6BD94B6}" srcOrd="0" destOrd="0" presId="urn:microsoft.com/office/officeart/2018/2/layout/IconVerticalSolidList"/>
    <dgm:cxn modelId="{5A695A98-1548-4990-A24F-3430A1372F52}" type="presOf" srcId="{7D750670-4C56-4DAB-AA21-A20344A14AA0}" destId="{414C2066-D9B4-4A12-976E-634E657BFC3C}" srcOrd="0" destOrd="0" presId="urn:microsoft.com/office/officeart/2018/2/layout/IconVerticalSolidList"/>
    <dgm:cxn modelId="{EB79ACD4-2979-416D-80B1-265C1725D078}" srcId="{7D750670-4C56-4DAB-AA21-A20344A14AA0}" destId="{6642AD6C-F88F-4DC1-94B1-0822C1EAC8D9}" srcOrd="2" destOrd="0" parTransId="{59745A27-1F0C-4E3B-8C2F-8259CF3E09E4}" sibTransId="{9B167729-D76B-4BE6-80D2-3FF761CECCCF}"/>
    <dgm:cxn modelId="{9E1D13EC-BCC4-4D22-A7FA-94FED94B879B}" srcId="{7D750670-4C56-4DAB-AA21-A20344A14AA0}" destId="{6A1D1367-D7C7-4E97-9A5D-DD9870FA578F}" srcOrd="1" destOrd="0" parTransId="{3D542AA8-5105-4CE4-8772-BDD2449A40C2}" sibTransId="{060C93B3-5A66-4F88-A313-94B9261D8E4F}"/>
    <dgm:cxn modelId="{5E4D56F9-52B0-42EA-98D6-EB3B8BC8F94E}" type="presOf" srcId="{BF3FC56C-A9EE-431D-BA0E-03FFB25B5590}" destId="{24B63328-22E6-4070-8D0F-FE4079525CCF}" srcOrd="0" destOrd="0" presId="urn:microsoft.com/office/officeart/2018/2/layout/IconVerticalSolidList"/>
    <dgm:cxn modelId="{27207940-EA52-4C31-B765-BD5B89EC0E7F}" type="presParOf" srcId="{414C2066-D9B4-4A12-976E-634E657BFC3C}" destId="{D0534AE1-4CA9-45CF-B67C-CF26AA3A5BBA}" srcOrd="0" destOrd="0" presId="urn:microsoft.com/office/officeart/2018/2/layout/IconVerticalSolidList"/>
    <dgm:cxn modelId="{EBF78668-F0CD-49F2-A68C-F9859AD8F5D0}" type="presParOf" srcId="{D0534AE1-4CA9-45CF-B67C-CF26AA3A5BBA}" destId="{D6F0E825-4BFD-4F4B-9BCD-C809FB24E33B}" srcOrd="0" destOrd="0" presId="urn:microsoft.com/office/officeart/2018/2/layout/IconVerticalSolidList"/>
    <dgm:cxn modelId="{3F3B2EF4-E3DC-483B-90DF-ACD0BE615D9C}" type="presParOf" srcId="{D0534AE1-4CA9-45CF-B67C-CF26AA3A5BBA}" destId="{9E2F5E37-6F88-4906-A2BB-4861EE363511}" srcOrd="1" destOrd="0" presId="urn:microsoft.com/office/officeart/2018/2/layout/IconVerticalSolidList"/>
    <dgm:cxn modelId="{D391A837-2F57-4878-AC02-40B43CA31385}" type="presParOf" srcId="{D0534AE1-4CA9-45CF-B67C-CF26AA3A5BBA}" destId="{650A5FFC-85B1-4562-8C49-3C6675DC3FF0}" srcOrd="2" destOrd="0" presId="urn:microsoft.com/office/officeart/2018/2/layout/IconVerticalSolidList"/>
    <dgm:cxn modelId="{C21EABC3-81C8-4D2A-A233-C6AF3C93EF9B}" type="presParOf" srcId="{D0534AE1-4CA9-45CF-B67C-CF26AA3A5BBA}" destId="{24B63328-22E6-4070-8D0F-FE4079525CCF}" srcOrd="3" destOrd="0" presId="urn:microsoft.com/office/officeart/2018/2/layout/IconVerticalSolidList"/>
    <dgm:cxn modelId="{16C6F1AF-C679-43DC-B2B4-C00AE137304C}" type="presParOf" srcId="{414C2066-D9B4-4A12-976E-634E657BFC3C}" destId="{53E47BB4-4CBE-4013-A108-8D2E5668287B}" srcOrd="1" destOrd="0" presId="urn:microsoft.com/office/officeart/2018/2/layout/IconVerticalSolidList"/>
    <dgm:cxn modelId="{1DEBA297-FADE-43AA-979D-8DC61AF45711}" type="presParOf" srcId="{414C2066-D9B4-4A12-976E-634E657BFC3C}" destId="{45BCB551-67CA-43E8-AD29-20BFC5F73526}" srcOrd="2" destOrd="0" presId="urn:microsoft.com/office/officeart/2018/2/layout/IconVerticalSolidList"/>
    <dgm:cxn modelId="{A65DA666-C3E6-4477-80A1-55F4A5D06F96}" type="presParOf" srcId="{45BCB551-67CA-43E8-AD29-20BFC5F73526}" destId="{E6328086-DBDD-48EC-8951-9E8B82E0108C}" srcOrd="0" destOrd="0" presId="urn:microsoft.com/office/officeart/2018/2/layout/IconVerticalSolidList"/>
    <dgm:cxn modelId="{BF886133-D33B-401D-9D9D-30CDD35C1377}" type="presParOf" srcId="{45BCB551-67CA-43E8-AD29-20BFC5F73526}" destId="{A5609592-275D-4DB0-8D80-0417C265712B}" srcOrd="1" destOrd="0" presId="urn:microsoft.com/office/officeart/2018/2/layout/IconVerticalSolidList"/>
    <dgm:cxn modelId="{A657B277-A25E-469E-B9F5-493C767ABAD7}" type="presParOf" srcId="{45BCB551-67CA-43E8-AD29-20BFC5F73526}" destId="{DA1E362B-865A-47D3-B104-1E3CFDA35E6F}" srcOrd="2" destOrd="0" presId="urn:microsoft.com/office/officeart/2018/2/layout/IconVerticalSolidList"/>
    <dgm:cxn modelId="{7C5365A4-AE46-413A-87B0-4EE3D71CC5D1}" type="presParOf" srcId="{45BCB551-67CA-43E8-AD29-20BFC5F73526}" destId="{67BB7B57-091C-4300-B713-1EADC6BD94B6}" srcOrd="3" destOrd="0" presId="urn:microsoft.com/office/officeart/2018/2/layout/IconVerticalSolidList"/>
    <dgm:cxn modelId="{E1843082-3D16-4646-8B5E-601A518FB442}" type="presParOf" srcId="{414C2066-D9B4-4A12-976E-634E657BFC3C}" destId="{069D3F6C-6D78-4399-A09F-93E9BFAA71AA}" srcOrd="3" destOrd="0" presId="urn:microsoft.com/office/officeart/2018/2/layout/IconVerticalSolidList"/>
    <dgm:cxn modelId="{A264BB76-873C-48B5-A445-B045378AC8D0}" type="presParOf" srcId="{414C2066-D9B4-4A12-976E-634E657BFC3C}" destId="{66B84747-FA86-42D7-842B-A36B38727C52}" srcOrd="4" destOrd="0" presId="urn:microsoft.com/office/officeart/2018/2/layout/IconVerticalSolidList"/>
    <dgm:cxn modelId="{CDC6C599-F92E-4A01-8F46-53E89EDAF06F}" type="presParOf" srcId="{66B84747-FA86-42D7-842B-A36B38727C52}" destId="{8B42FD8B-A913-472A-B4D4-271C48A16C91}" srcOrd="0" destOrd="0" presId="urn:microsoft.com/office/officeart/2018/2/layout/IconVerticalSolidList"/>
    <dgm:cxn modelId="{ED60CF64-3887-47BB-A411-65C9905F142F}" type="presParOf" srcId="{66B84747-FA86-42D7-842B-A36B38727C52}" destId="{39C4DC87-DE7F-48A8-8EFE-48AA4AFA37F1}" srcOrd="1" destOrd="0" presId="urn:microsoft.com/office/officeart/2018/2/layout/IconVerticalSolidList"/>
    <dgm:cxn modelId="{C37FB227-89E6-43D1-A52C-96A27088D0C4}" type="presParOf" srcId="{66B84747-FA86-42D7-842B-A36B38727C52}" destId="{3F429B1E-B24D-4305-A530-E4B5E6D24501}" srcOrd="2" destOrd="0" presId="urn:microsoft.com/office/officeart/2018/2/layout/IconVerticalSolidList"/>
    <dgm:cxn modelId="{0E216B92-34DA-4C90-BEE4-1CDFEF07D4E3}" type="presParOf" srcId="{66B84747-FA86-42D7-842B-A36B38727C52}" destId="{BE98BCFE-8F47-43E3-96C7-C1DC62DC98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32DC7A-9A13-4D0B-A773-D9073E33BE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65A322-3BC5-4E05-AC6B-075B3F520D0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Point 1 </a:t>
          </a:r>
        </a:p>
      </dgm:t>
    </dgm:pt>
    <dgm:pt modelId="{10BFAFDC-5E2F-4DDB-A4F0-B3FC6CBAFAF6}" type="parTrans" cxnId="{4EC9DB84-9EEF-4947-8401-B4463AC3143F}">
      <dgm:prSet/>
      <dgm:spPr/>
      <dgm:t>
        <a:bodyPr/>
        <a:lstStyle/>
        <a:p>
          <a:endParaRPr lang="en-US"/>
        </a:p>
      </dgm:t>
    </dgm:pt>
    <dgm:pt modelId="{2CB0F841-A55E-422A-84BA-22F9BD68868D}" type="sibTrans" cxnId="{4EC9DB84-9EEF-4947-8401-B4463AC3143F}">
      <dgm:prSet/>
      <dgm:spPr/>
      <dgm:t>
        <a:bodyPr/>
        <a:lstStyle/>
        <a:p>
          <a:endParaRPr lang="en-US"/>
        </a:p>
      </dgm:t>
    </dgm:pt>
    <dgm:pt modelId="{93A64E38-8C7A-49DF-8518-B633AFEDCC5A}">
      <dgm:prSet/>
      <dgm:spPr/>
      <dgm:t>
        <a:bodyPr/>
        <a:lstStyle/>
        <a:p>
          <a:r>
            <a:rPr lang="en-US"/>
            <a:t>Population </a:t>
          </a:r>
        </a:p>
      </dgm:t>
    </dgm:pt>
    <dgm:pt modelId="{D8CB0821-B9FC-4601-9564-6B62DC7D7EA0}" type="parTrans" cxnId="{D17E3AF4-5240-44A9-B394-13E4C71D5BB6}">
      <dgm:prSet/>
      <dgm:spPr/>
      <dgm:t>
        <a:bodyPr/>
        <a:lstStyle/>
        <a:p>
          <a:endParaRPr lang="en-US"/>
        </a:p>
      </dgm:t>
    </dgm:pt>
    <dgm:pt modelId="{29675104-439C-432C-997F-ED9EE431D3E6}" type="sibTrans" cxnId="{D17E3AF4-5240-44A9-B394-13E4C71D5BB6}">
      <dgm:prSet/>
      <dgm:spPr/>
      <dgm:t>
        <a:bodyPr/>
        <a:lstStyle/>
        <a:p>
          <a:endParaRPr lang="en-US"/>
        </a:p>
      </dgm:t>
    </dgm:pt>
    <dgm:pt modelId="{F48BDBE9-B07A-4EE4-9F8E-252C64CEBFC2}">
      <dgm:prSet/>
      <dgm:spPr/>
      <dgm:t>
        <a:bodyPr/>
        <a:lstStyle/>
        <a:p>
          <a:r>
            <a:rPr lang="en-US" b="0" i="0"/>
            <a:t>Population and Parameters both start with “p”; Sample and Statistic both start with “s”.</a:t>
          </a:r>
          <a:endParaRPr lang="en-US"/>
        </a:p>
      </dgm:t>
    </dgm:pt>
    <dgm:pt modelId="{A0D785B1-BFEA-4E92-950E-12262780D3F8}" type="parTrans" cxnId="{DE7183C5-CBD5-4040-A91C-90249282A718}">
      <dgm:prSet/>
      <dgm:spPr/>
      <dgm:t>
        <a:bodyPr/>
        <a:lstStyle/>
        <a:p>
          <a:endParaRPr lang="en-US"/>
        </a:p>
      </dgm:t>
    </dgm:pt>
    <dgm:pt modelId="{F494B401-842A-4191-A9B9-623117ABBF33}" type="sibTrans" cxnId="{DE7183C5-CBD5-4040-A91C-90249282A718}">
      <dgm:prSet/>
      <dgm:spPr/>
      <dgm:t>
        <a:bodyPr/>
        <a:lstStyle/>
        <a:p>
          <a:endParaRPr lang="en-US"/>
        </a:p>
      </dgm:t>
    </dgm:pt>
    <dgm:pt modelId="{7BFDC06B-6B0F-409E-BC54-AD2389F9BD13}">
      <dgm:prSet/>
      <dgm:spPr/>
      <dgm:t>
        <a:bodyPr/>
        <a:lstStyle/>
        <a:p>
          <a:r>
            <a:rPr lang="en-US"/>
            <a:t>X axis</a:t>
          </a:r>
        </a:p>
      </dgm:t>
    </dgm:pt>
    <dgm:pt modelId="{AE85C914-3A10-4290-B5B9-FE105FF678CE}" type="parTrans" cxnId="{7899B0DE-F214-4684-B096-B0B61CEAEFF4}">
      <dgm:prSet/>
      <dgm:spPr/>
      <dgm:t>
        <a:bodyPr/>
        <a:lstStyle/>
        <a:p>
          <a:endParaRPr lang="en-US"/>
        </a:p>
      </dgm:t>
    </dgm:pt>
    <dgm:pt modelId="{E3B62C4D-DB6B-4DD7-A017-463FBD55344B}" type="sibTrans" cxnId="{7899B0DE-F214-4684-B096-B0B61CEAEFF4}">
      <dgm:prSet/>
      <dgm:spPr/>
      <dgm:t>
        <a:bodyPr/>
        <a:lstStyle/>
        <a:p>
          <a:endParaRPr lang="en-US"/>
        </a:p>
      </dgm:t>
    </dgm:pt>
    <dgm:pt modelId="{D304BED5-22FC-4C72-A3FE-43158033D49D}">
      <dgm:prSet/>
      <dgm:spPr/>
      <dgm:t>
        <a:bodyPr/>
        <a:lstStyle/>
        <a:p>
          <a:r>
            <a:rPr lang="en-US" b="0" i="0"/>
            <a:t>The e</a:t>
          </a:r>
          <a:r>
            <a:rPr lang="en-US" b="1" i="0"/>
            <a:t>x</a:t>
          </a:r>
          <a:r>
            <a:rPr lang="en-US" b="0" i="0"/>
            <a:t>planatory variable is on the </a:t>
          </a:r>
          <a:r>
            <a:rPr lang="en-US" b="1" i="0"/>
            <a:t>X</a:t>
          </a:r>
          <a:r>
            <a:rPr lang="en-US" b="0" i="0"/>
            <a:t> axis.</a:t>
          </a:r>
          <a:endParaRPr lang="en-US"/>
        </a:p>
      </dgm:t>
    </dgm:pt>
    <dgm:pt modelId="{21D16428-CE2B-451A-BA7A-B4189CAC30B2}" type="parTrans" cxnId="{76F748EE-5C8C-4596-BD3F-E3549EB671EB}">
      <dgm:prSet/>
      <dgm:spPr/>
      <dgm:t>
        <a:bodyPr/>
        <a:lstStyle/>
        <a:p>
          <a:endParaRPr lang="en-US"/>
        </a:p>
      </dgm:t>
    </dgm:pt>
    <dgm:pt modelId="{F0211C8F-1C80-4ECF-8BD1-9CCFC5E9534F}" type="sibTrans" cxnId="{76F748EE-5C8C-4596-BD3F-E3549EB671EB}">
      <dgm:prSet/>
      <dgm:spPr/>
      <dgm:t>
        <a:bodyPr/>
        <a:lstStyle/>
        <a:p>
          <a:endParaRPr lang="en-US"/>
        </a:p>
      </dgm:t>
    </dgm:pt>
    <dgm:pt modelId="{372F76BB-7BEC-4918-8B3F-6E6D68984F45}">
      <dgm:prSet/>
      <dgm:spPr/>
      <dgm:t>
        <a:bodyPr/>
        <a:lstStyle/>
        <a:p>
          <a:r>
            <a:rPr lang="en-US"/>
            <a:t>Left skewed </a:t>
          </a:r>
        </a:p>
      </dgm:t>
    </dgm:pt>
    <dgm:pt modelId="{4C9B1668-E7EC-4EEA-BD56-FE3DA8ECD8F2}" type="parTrans" cxnId="{895DB9E3-EEE6-4261-B77C-D78AC8EF0F9B}">
      <dgm:prSet/>
      <dgm:spPr/>
      <dgm:t>
        <a:bodyPr/>
        <a:lstStyle/>
        <a:p>
          <a:endParaRPr lang="en-US"/>
        </a:p>
      </dgm:t>
    </dgm:pt>
    <dgm:pt modelId="{D027D2FD-48C7-447A-866C-26B22B430DDD}" type="sibTrans" cxnId="{895DB9E3-EEE6-4261-B77C-D78AC8EF0F9B}">
      <dgm:prSet/>
      <dgm:spPr/>
      <dgm:t>
        <a:bodyPr/>
        <a:lstStyle/>
        <a:p>
          <a:endParaRPr lang="en-US"/>
        </a:p>
      </dgm:t>
    </dgm:pt>
    <dgm:pt modelId="{38CC0FC6-93B6-4BF1-B31D-D8D9C9A269AC}">
      <dgm:prSet/>
      <dgm:spPr/>
      <dgm:t>
        <a:bodyPr/>
        <a:lstStyle/>
        <a:p>
          <a:r>
            <a:rPr lang="en-US" b="0" i="0"/>
            <a:t>Data that is skewed </a:t>
          </a:r>
          <a:r>
            <a:rPr lang="en-US" b="1" i="0"/>
            <a:t>L</a:t>
          </a:r>
          <a:r>
            <a:rPr lang="en-US" b="0" i="0"/>
            <a:t>eft has a tail that goes to the </a:t>
          </a:r>
          <a:r>
            <a:rPr lang="en-US" b="1" i="0"/>
            <a:t>L</a:t>
          </a:r>
          <a:r>
            <a:rPr lang="en-US" b="0" i="0"/>
            <a:t>ower numbers.</a:t>
          </a:r>
          <a:endParaRPr lang="en-US"/>
        </a:p>
      </dgm:t>
    </dgm:pt>
    <dgm:pt modelId="{79BE99A7-0920-42B1-83A9-B90DF07C0D3F}" type="parTrans" cxnId="{AD45830A-3D62-41A6-81ED-DC9B8A513BED}">
      <dgm:prSet/>
      <dgm:spPr/>
      <dgm:t>
        <a:bodyPr/>
        <a:lstStyle/>
        <a:p>
          <a:endParaRPr lang="en-US"/>
        </a:p>
      </dgm:t>
    </dgm:pt>
    <dgm:pt modelId="{3204F594-287B-4762-AD77-7361FD80636A}" type="sibTrans" cxnId="{AD45830A-3D62-41A6-81ED-DC9B8A513BED}">
      <dgm:prSet/>
      <dgm:spPr/>
      <dgm:t>
        <a:bodyPr/>
        <a:lstStyle/>
        <a:p>
          <a:endParaRPr lang="en-US"/>
        </a:p>
      </dgm:t>
    </dgm:pt>
    <dgm:pt modelId="{E5911ECB-FDEC-4DFE-8900-8CC634E82E47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Point 2 </a:t>
          </a:r>
        </a:p>
      </dgm:t>
    </dgm:pt>
    <dgm:pt modelId="{503A595B-D192-407B-8C3F-AA49D69C528D}" type="parTrans" cxnId="{4B5D3D9D-DBE0-4C96-8CA7-043FB68BFA2D}">
      <dgm:prSet/>
      <dgm:spPr/>
      <dgm:t>
        <a:bodyPr/>
        <a:lstStyle/>
        <a:p>
          <a:endParaRPr lang="en-US"/>
        </a:p>
      </dgm:t>
    </dgm:pt>
    <dgm:pt modelId="{40E9387E-B07F-45B6-8ABE-2B4C686E4609}" type="sibTrans" cxnId="{4B5D3D9D-DBE0-4C96-8CA7-043FB68BFA2D}">
      <dgm:prSet/>
      <dgm:spPr/>
      <dgm:t>
        <a:bodyPr/>
        <a:lstStyle/>
        <a:p>
          <a:endParaRPr lang="en-US"/>
        </a:p>
      </dgm:t>
    </dgm:pt>
    <dgm:pt modelId="{B6E1EEEF-6134-4B6F-8587-5505B44D91C6}">
      <dgm:prSet/>
      <dgm:spPr/>
      <dgm:t>
        <a:bodyPr/>
        <a:lstStyle/>
        <a:p>
          <a:r>
            <a:rPr lang="en-US"/>
            <a:t>P-value decision</a:t>
          </a:r>
        </a:p>
      </dgm:t>
    </dgm:pt>
    <dgm:pt modelId="{36A4F7D4-AE7D-46C1-88A0-70A014755322}" type="parTrans" cxnId="{2E253EC7-E020-4A90-A35A-DE35C851C669}">
      <dgm:prSet/>
      <dgm:spPr/>
      <dgm:t>
        <a:bodyPr/>
        <a:lstStyle/>
        <a:p>
          <a:endParaRPr lang="en-US"/>
        </a:p>
      </dgm:t>
    </dgm:pt>
    <dgm:pt modelId="{1D29A2B1-46B0-427E-986F-46F051C33D3F}" type="sibTrans" cxnId="{2E253EC7-E020-4A90-A35A-DE35C851C669}">
      <dgm:prSet/>
      <dgm:spPr/>
      <dgm:t>
        <a:bodyPr/>
        <a:lstStyle/>
        <a:p>
          <a:endParaRPr lang="en-US"/>
        </a:p>
      </dgm:t>
    </dgm:pt>
    <dgm:pt modelId="{38463E85-0702-4A93-ACF0-E0AE197CC0EC}">
      <dgm:prSet/>
      <dgm:spPr/>
      <dgm:t>
        <a:bodyPr/>
        <a:lstStyle/>
        <a:p>
          <a:r>
            <a:rPr lang="en-US" b="0" i="0"/>
            <a:t>Hypothesis testing based on </a:t>
          </a:r>
          <a:r>
            <a:rPr lang="en-US" b="0" i="1"/>
            <a:t>p</a:t>
          </a:r>
          <a:r>
            <a:rPr lang="en-US" b="0" i="0"/>
            <a:t>-value: If the </a:t>
          </a:r>
          <a:r>
            <a:rPr lang="en-US" b="0" i="1"/>
            <a:t>p</a:t>
          </a:r>
          <a:r>
            <a:rPr lang="en-US" b="0" i="0"/>
            <a:t>-value is low, the null must go.</a:t>
          </a:r>
          <a:endParaRPr lang="en-US"/>
        </a:p>
      </dgm:t>
    </dgm:pt>
    <dgm:pt modelId="{3E4A7575-8AB9-40AA-A7A3-4D96CE3CB9FB}" type="parTrans" cxnId="{787B97F8-7F22-4C2C-A3EB-85C098896B5E}">
      <dgm:prSet/>
      <dgm:spPr/>
      <dgm:t>
        <a:bodyPr/>
        <a:lstStyle/>
        <a:p>
          <a:endParaRPr lang="en-US"/>
        </a:p>
      </dgm:t>
    </dgm:pt>
    <dgm:pt modelId="{08EE9D67-3B0E-40BC-B4ED-36D56FD46292}" type="sibTrans" cxnId="{787B97F8-7F22-4C2C-A3EB-85C098896B5E}">
      <dgm:prSet/>
      <dgm:spPr/>
      <dgm:t>
        <a:bodyPr/>
        <a:lstStyle/>
        <a:p>
          <a:endParaRPr lang="en-US"/>
        </a:p>
      </dgm:t>
    </dgm:pt>
    <dgm:pt modelId="{20C75285-148A-4D7D-AEC9-53645C7BC193}">
      <dgm:prSet/>
      <dgm:spPr/>
      <dgm:t>
        <a:bodyPr/>
        <a:lstStyle/>
        <a:p>
          <a:r>
            <a:rPr lang="en-US"/>
            <a:t>t vs. z</a:t>
          </a:r>
        </a:p>
      </dgm:t>
    </dgm:pt>
    <dgm:pt modelId="{39675F6B-F173-47F6-84ED-10995A3C5DBE}" type="parTrans" cxnId="{91FB1E05-9196-4168-AE9B-16C598BA1AC9}">
      <dgm:prSet/>
      <dgm:spPr/>
      <dgm:t>
        <a:bodyPr/>
        <a:lstStyle/>
        <a:p>
          <a:endParaRPr lang="en-US"/>
        </a:p>
      </dgm:t>
    </dgm:pt>
    <dgm:pt modelId="{B2E1CBA6-8613-496C-B85E-903EA3BEBE0D}" type="sibTrans" cxnId="{91FB1E05-9196-4168-AE9B-16C598BA1AC9}">
      <dgm:prSet/>
      <dgm:spPr/>
      <dgm:t>
        <a:bodyPr/>
        <a:lstStyle/>
        <a:p>
          <a:endParaRPr lang="en-US"/>
        </a:p>
      </dgm:t>
    </dgm:pt>
    <dgm:pt modelId="{037C22CE-17F1-4222-9664-108375BDE0F4}">
      <dgm:prSet/>
      <dgm:spPr/>
      <dgm:t>
        <a:bodyPr/>
        <a:lstStyle/>
        <a:p>
          <a:r>
            <a:rPr lang="en-US" b="0" i="0" dirty="0"/>
            <a:t>The </a:t>
          </a:r>
          <a:r>
            <a:rPr lang="en-US" b="0" i="1" dirty="0"/>
            <a:t>t</a:t>
          </a:r>
          <a:r>
            <a:rPr lang="en-US" b="0" i="0" dirty="0"/>
            <a:t> table is for “</a:t>
          </a:r>
          <a:r>
            <a:rPr lang="en-US" b="1" i="0" dirty="0"/>
            <a:t>t</a:t>
          </a:r>
          <a:r>
            <a:rPr lang="en-US" b="0" i="0" dirty="0"/>
            <a:t>iny” sample sizes and the Z table is for “si</a:t>
          </a:r>
          <a:r>
            <a:rPr lang="en-US" b="1" i="0" dirty="0"/>
            <a:t>z</a:t>
          </a:r>
          <a:r>
            <a:rPr lang="en-US" b="0" i="0" dirty="0"/>
            <a:t>eable” samples.</a:t>
          </a:r>
          <a:endParaRPr lang="en-US" dirty="0"/>
        </a:p>
      </dgm:t>
    </dgm:pt>
    <dgm:pt modelId="{924635C7-AFFB-4423-A956-0648629FD7F9}" type="parTrans" cxnId="{E9D487D4-A262-46E1-840C-ECC57BA5AC7A}">
      <dgm:prSet/>
      <dgm:spPr/>
      <dgm:t>
        <a:bodyPr/>
        <a:lstStyle/>
        <a:p>
          <a:endParaRPr lang="en-US"/>
        </a:p>
      </dgm:t>
    </dgm:pt>
    <dgm:pt modelId="{8B896D3A-514B-4B5D-ACFA-E19C2444790E}" type="sibTrans" cxnId="{E9D487D4-A262-46E1-840C-ECC57BA5AC7A}">
      <dgm:prSet/>
      <dgm:spPr/>
      <dgm:t>
        <a:bodyPr/>
        <a:lstStyle/>
        <a:p>
          <a:endParaRPr lang="en-US"/>
        </a:p>
      </dgm:t>
    </dgm:pt>
    <dgm:pt modelId="{CC3A36C2-151D-4A69-9206-68262289213D}" type="pres">
      <dgm:prSet presAssocID="{E732DC7A-9A13-4D0B-A773-D9073E33BE7E}" presName="linear" presStyleCnt="0">
        <dgm:presLayoutVars>
          <dgm:animLvl val="lvl"/>
          <dgm:resizeHandles val="exact"/>
        </dgm:presLayoutVars>
      </dgm:prSet>
      <dgm:spPr/>
    </dgm:pt>
    <dgm:pt modelId="{41E59DD3-6968-4AFB-B82A-511F57259D27}" type="pres">
      <dgm:prSet presAssocID="{2665A322-3BC5-4E05-AC6B-075B3F520D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0BF44C-4D8D-4820-80C5-0653435B3BBC}" type="pres">
      <dgm:prSet presAssocID="{2665A322-3BC5-4E05-AC6B-075B3F520D0B}" presName="childText" presStyleLbl="revTx" presStyleIdx="0" presStyleCnt="2">
        <dgm:presLayoutVars>
          <dgm:bulletEnabled val="1"/>
        </dgm:presLayoutVars>
      </dgm:prSet>
      <dgm:spPr/>
    </dgm:pt>
    <dgm:pt modelId="{21D9CA4A-BB91-44A1-9A3C-DAB7DB21DCEC}" type="pres">
      <dgm:prSet presAssocID="{E5911ECB-FDEC-4DFE-8900-8CC634E82E4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91AC29-A827-45CE-B925-9FB55681EF68}" type="pres">
      <dgm:prSet presAssocID="{E5911ECB-FDEC-4DFE-8900-8CC634E82E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FB1E05-9196-4168-AE9B-16C598BA1AC9}" srcId="{E5911ECB-FDEC-4DFE-8900-8CC634E82E47}" destId="{20C75285-148A-4D7D-AEC9-53645C7BC193}" srcOrd="1" destOrd="0" parTransId="{39675F6B-F173-47F6-84ED-10995A3C5DBE}" sibTransId="{B2E1CBA6-8613-496C-B85E-903EA3BEBE0D}"/>
    <dgm:cxn modelId="{AD45830A-3D62-41A6-81ED-DC9B8A513BED}" srcId="{372F76BB-7BEC-4918-8B3F-6E6D68984F45}" destId="{38CC0FC6-93B6-4BF1-B31D-D8D9C9A269AC}" srcOrd="0" destOrd="0" parTransId="{79BE99A7-0920-42B1-83A9-B90DF07C0D3F}" sibTransId="{3204F594-287B-4762-AD77-7361FD80636A}"/>
    <dgm:cxn modelId="{B6F76618-0D8D-4AC2-92F0-2EFE1A8A47BE}" type="presOf" srcId="{93A64E38-8C7A-49DF-8518-B633AFEDCC5A}" destId="{430BF44C-4D8D-4820-80C5-0653435B3BBC}" srcOrd="0" destOrd="0" presId="urn:microsoft.com/office/officeart/2005/8/layout/vList2"/>
    <dgm:cxn modelId="{075BED36-BD00-4B84-8023-5209CA19667F}" type="presOf" srcId="{E5911ECB-FDEC-4DFE-8900-8CC634E82E47}" destId="{21D9CA4A-BB91-44A1-9A3C-DAB7DB21DCEC}" srcOrd="0" destOrd="0" presId="urn:microsoft.com/office/officeart/2005/8/layout/vList2"/>
    <dgm:cxn modelId="{FD2BDE5E-0AA5-4E82-9A47-A67A888974BE}" type="presOf" srcId="{E732DC7A-9A13-4D0B-A773-D9073E33BE7E}" destId="{CC3A36C2-151D-4A69-9206-68262289213D}" srcOrd="0" destOrd="0" presId="urn:microsoft.com/office/officeart/2005/8/layout/vList2"/>
    <dgm:cxn modelId="{B5170B42-E86F-4FC7-8F51-14337D95963E}" type="presOf" srcId="{037C22CE-17F1-4222-9664-108375BDE0F4}" destId="{C091AC29-A827-45CE-B925-9FB55681EF68}" srcOrd="0" destOrd="3" presId="urn:microsoft.com/office/officeart/2005/8/layout/vList2"/>
    <dgm:cxn modelId="{0C23106A-6944-4D73-A1F7-53E1086E0865}" type="presOf" srcId="{38CC0FC6-93B6-4BF1-B31D-D8D9C9A269AC}" destId="{430BF44C-4D8D-4820-80C5-0653435B3BBC}" srcOrd="0" destOrd="5" presId="urn:microsoft.com/office/officeart/2005/8/layout/vList2"/>
    <dgm:cxn modelId="{A5C4266E-24BA-4088-AD50-78FDE1CC9DA7}" type="presOf" srcId="{2665A322-3BC5-4E05-AC6B-075B3F520D0B}" destId="{41E59DD3-6968-4AFB-B82A-511F57259D27}" srcOrd="0" destOrd="0" presId="urn:microsoft.com/office/officeart/2005/8/layout/vList2"/>
    <dgm:cxn modelId="{2478607B-CA2D-4543-8050-D238A5E9899D}" type="presOf" srcId="{B6E1EEEF-6134-4B6F-8587-5505B44D91C6}" destId="{C091AC29-A827-45CE-B925-9FB55681EF68}" srcOrd="0" destOrd="0" presId="urn:microsoft.com/office/officeart/2005/8/layout/vList2"/>
    <dgm:cxn modelId="{4EC9DB84-9EEF-4947-8401-B4463AC3143F}" srcId="{E732DC7A-9A13-4D0B-A773-D9073E33BE7E}" destId="{2665A322-3BC5-4E05-AC6B-075B3F520D0B}" srcOrd="0" destOrd="0" parTransId="{10BFAFDC-5E2F-4DDB-A4F0-B3FC6CBAFAF6}" sibTransId="{2CB0F841-A55E-422A-84BA-22F9BD68868D}"/>
    <dgm:cxn modelId="{E2F0E293-34D9-49AE-A3F9-954EE784FCFE}" type="presOf" srcId="{7BFDC06B-6B0F-409E-BC54-AD2389F9BD13}" destId="{430BF44C-4D8D-4820-80C5-0653435B3BBC}" srcOrd="0" destOrd="2" presId="urn:microsoft.com/office/officeart/2005/8/layout/vList2"/>
    <dgm:cxn modelId="{4B5D3D9D-DBE0-4C96-8CA7-043FB68BFA2D}" srcId="{E732DC7A-9A13-4D0B-A773-D9073E33BE7E}" destId="{E5911ECB-FDEC-4DFE-8900-8CC634E82E47}" srcOrd="1" destOrd="0" parTransId="{503A595B-D192-407B-8C3F-AA49D69C528D}" sibTransId="{40E9387E-B07F-45B6-8ABE-2B4C686E4609}"/>
    <dgm:cxn modelId="{3BAD04AE-2863-470D-8756-E846BD57F9A7}" type="presOf" srcId="{372F76BB-7BEC-4918-8B3F-6E6D68984F45}" destId="{430BF44C-4D8D-4820-80C5-0653435B3BBC}" srcOrd="0" destOrd="4" presId="urn:microsoft.com/office/officeart/2005/8/layout/vList2"/>
    <dgm:cxn modelId="{8133CBBD-A966-4C17-871A-8C1090907E14}" type="presOf" srcId="{D304BED5-22FC-4C72-A3FE-43158033D49D}" destId="{430BF44C-4D8D-4820-80C5-0653435B3BBC}" srcOrd="0" destOrd="3" presId="urn:microsoft.com/office/officeart/2005/8/layout/vList2"/>
    <dgm:cxn modelId="{0B8659BF-CA0B-4549-AE33-375387B73564}" type="presOf" srcId="{F48BDBE9-B07A-4EE4-9F8E-252C64CEBFC2}" destId="{430BF44C-4D8D-4820-80C5-0653435B3BBC}" srcOrd="0" destOrd="1" presId="urn:microsoft.com/office/officeart/2005/8/layout/vList2"/>
    <dgm:cxn modelId="{D59522C2-E3B1-4E7B-95AB-AC7B492A8CE9}" type="presOf" srcId="{20C75285-148A-4D7D-AEC9-53645C7BC193}" destId="{C091AC29-A827-45CE-B925-9FB55681EF68}" srcOrd="0" destOrd="2" presId="urn:microsoft.com/office/officeart/2005/8/layout/vList2"/>
    <dgm:cxn modelId="{DE7183C5-CBD5-4040-A91C-90249282A718}" srcId="{93A64E38-8C7A-49DF-8518-B633AFEDCC5A}" destId="{F48BDBE9-B07A-4EE4-9F8E-252C64CEBFC2}" srcOrd="0" destOrd="0" parTransId="{A0D785B1-BFEA-4E92-950E-12262780D3F8}" sibTransId="{F494B401-842A-4191-A9B9-623117ABBF33}"/>
    <dgm:cxn modelId="{2E253EC7-E020-4A90-A35A-DE35C851C669}" srcId="{E5911ECB-FDEC-4DFE-8900-8CC634E82E47}" destId="{B6E1EEEF-6134-4B6F-8587-5505B44D91C6}" srcOrd="0" destOrd="0" parTransId="{36A4F7D4-AE7D-46C1-88A0-70A014755322}" sibTransId="{1D29A2B1-46B0-427E-986F-46F051C33D3F}"/>
    <dgm:cxn modelId="{E9D487D4-A262-46E1-840C-ECC57BA5AC7A}" srcId="{20C75285-148A-4D7D-AEC9-53645C7BC193}" destId="{037C22CE-17F1-4222-9664-108375BDE0F4}" srcOrd="0" destOrd="0" parTransId="{924635C7-AFFB-4423-A956-0648629FD7F9}" sibTransId="{8B896D3A-514B-4B5D-ACFA-E19C2444790E}"/>
    <dgm:cxn modelId="{7899B0DE-F214-4684-B096-B0B61CEAEFF4}" srcId="{2665A322-3BC5-4E05-AC6B-075B3F520D0B}" destId="{7BFDC06B-6B0F-409E-BC54-AD2389F9BD13}" srcOrd="1" destOrd="0" parTransId="{AE85C914-3A10-4290-B5B9-FE105FF678CE}" sibTransId="{E3B62C4D-DB6B-4DD7-A017-463FBD55344B}"/>
    <dgm:cxn modelId="{895DB9E3-EEE6-4261-B77C-D78AC8EF0F9B}" srcId="{2665A322-3BC5-4E05-AC6B-075B3F520D0B}" destId="{372F76BB-7BEC-4918-8B3F-6E6D68984F45}" srcOrd="2" destOrd="0" parTransId="{4C9B1668-E7EC-4EEA-BD56-FE3DA8ECD8F2}" sibTransId="{D027D2FD-48C7-447A-866C-26B22B430DDD}"/>
    <dgm:cxn modelId="{76F748EE-5C8C-4596-BD3F-E3549EB671EB}" srcId="{7BFDC06B-6B0F-409E-BC54-AD2389F9BD13}" destId="{D304BED5-22FC-4C72-A3FE-43158033D49D}" srcOrd="0" destOrd="0" parTransId="{21D16428-CE2B-451A-BA7A-B4189CAC30B2}" sibTransId="{F0211C8F-1C80-4ECF-8BD1-9CCFC5E9534F}"/>
    <dgm:cxn modelId="{8AF2C6F1-3EE7-4C1E-AAA0-B6438BA7ACB8}" type="presOf" srcId="{38463E85-0702-4A93-ACF0-E0AE197CC0EC}" destId="{C091AC29-A827-45CE-B925-9FB55681EF68}" srcOrd="0" destOrd="1" presId="urn:microsoft.com/office/officeart/2005/8/layout/vList2"/>
    <dgm:cxn modelId="{D17E3AF4-5240-44A9-B394-13E4C71D5BB6}" srcId="{2665A322-3BC5-4E05-AC6B-075B3F520D0B}" destId="{93A64E38-8C7A-49DF-8518-B633AFEDCC5A}" srcOrd="0" destOrd="0" parTransId="{D8CB0821-B9FC-4601-9564-6B62DC7D7EA0}" sibTransId="{29675104-439C-432C-997F-ED9EE431D3E6}"/>
    <dgm:cxn modelId="{787B97F8-7F22-4C2C-A3EB-85C098896B5E}" srcId="{B6E1EEEF-6134-4B6F-8587-5505B44D91C6}" destId="{38463E85-0702-4A93-ACF0-E0AE197CC0EC}" srcOrd="0" destOrd="0" parTransId="{3E4A7575-8AB9-40AA-A7A3-4D96CE3CB9FB}" sibTransId="{08EE9D67-3B0E-40BC-B4ED-36D56FD46292}"/>
    <dgm:cxn modelId="{810CC412-CB92-4422-8551-01CCD28996DE}" type="presParOf" srcId="{CC3A36C2-151D-4A69-9206-68262289213D}" destId="{41E59DD3-6968-4AFB-B82A-511F57259D27}" srcOrd="0" destOrd="0" presId="urn:microsoft.com/office/officeart/2005/8/layout/vList2"/>
    <dgm:cxn modelId="{A8979136-EC5F-4B31-A012-238C647061C5}" type="presParOf" srcId="{CC3A36C2-151D-4A69-9206-68262289213D}" destId="{430BF44C-4D8D-4820-80C5-0653435B3BBC}" srcOrd="1" destOrd="0" presId="urn:microsoft.com/office/officeart/2005/8/layout/vList2"/>
    <dgm:cxn modelId="{512B6770-776A-49A3-BDDC-603062B832F1}" type="presParOf" srcId="{CC3A36C2-151D-4A69-9206-68262289213D}" destId="{21D9CA4A-BB91-44A1-9A3C-DAB7DB21DCEC}" srcOrd="2" destOrd="0" presId="urn:microsoft.com/office/officeart/2005/8/layout/vList2"/>
    <dgm:cxn modelId="{3C48FA63-75D0-472F-BE16-FF021DC1975B}" type="presParOf" srcId="{CC3A36C2-151D-4A69-9206-68262289213D}" destId="{C091AC29-A827-45CE-B925-9FB55681EF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AB2560-1F73-4CEA-9BAF-27E08BF0C58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4EAA55-07AE-4887-A52E-4D8C80B5E38B}">
      <dgm:prSet/>
      <dgm:spPr/>
      <dgm:t>
        <a:bodyPr/>
        <a:lstStyle/>
        <a:p>
          <a:r>
            <a:rPr lang="en-US" b="0" i="0" dirty="0"/>
            <a:t>Students could recall, explain, and apply. </a:t>
          </a:r>
          <a:endParaRPr lang="en-US" dirty="0"/>
        </a:p>
      </dgm:t>
    </dgm:pt>
    <dgm:pt modelId="{36FFE03B-AEB2-4F70-B076-97C27562679D}" type="parTrans" cxnId="{62F7BD44-E8F0-45D1-A7D0-BF5C168BC447}">
      <dgm:prSet/>
      <dgm:spPr/>
      <dgm:t>
        <a:bodyPr/>
        <a:lstStyle/>
        <a:p>
          <a:endParaRPr lang="en-US"/>
        </a:p>
      </dgm:t>
    </dgm:pt>
    <dgm:pt modelId="{EE491465-CB1A-40B5-9BD2-6F51BA17DE27}" type="sibTrans" cxnId="{62F7BD44-E8F0-45D1-A7D0-BF5C168BC447}">
      <dgm:prSet/>
      <dgm:spPr/>
      <dgm:t>
        <a:bodyPr/>
        <a:lstStyle/>
        <a:p>
          <a:endParaRPr lang="en-US"/>
        </a:p>
      </dgm:t>
    </dgm:pt>
    <dgm:pt modelId="{D35B7E01-ABB1-41C3-944C-929635366BAC}">
      <dgm:prSet/>
      <dgm:spPr/>
      <dgm:t>
        <a:bodyPr/>
        <a:lstStyle/>
        <a:p>
          <a:r>
            <a:rPr lang="en-US" b="0" i="0" dirty="0"/>
            <a:t>Students could move through levels of Bloom’s Taxonomy.</a:t>
          </a:r>
          <a:endParaRPr lang="en-US" dirty="0"/>
        </a:p>
      </dgm:t>
    </dgm:pt>
    <dgm:pt modelId="{F29F29AB-324E-44DE-B4C3-478414F33D01}" type="parTrans" cxnId="{344A02E9-8961-4DB0-A8A7-30C5D20C44B9}">
      <dgm:prSet/>
      <dgm:spPr/>
      <dgm:t>
        <a:bodyPr/>
        <a:lstStyle/>
        <a:p>
          <a:endParaRPr lang="en-US"/>
        </a:p>
      </dgm:t>
    </dgm:pt>
    <dgm:pt modelId="{93F9E680-E9A4-4B3F-895B-CE402E456397}" type="sibTrans" cxnId="{344A02E9-8961-4DB0-A8A7-30C5D20C44B9}">
      <dgm:prSet/>
      <dgm:spPr/>
      <dgm:t>
        <a:bodyPr/>
        <a:lstStyle/>
        <a:p>
          <a:endParaRPr lang="en-US"/>
        </a:p>
      </dgm:t>
    </dgm:pt>
    <dgm:pt modelId="{67E780AC-B4F3-47B6-B941-17C9DA198AAF}" type="pres">
      <dgm:prSet presAssocID="{6CAB2560-1F73-4CEA-9BAF-27E08BF0C5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0CA293-1077-47C4-9C9C-F92AE035D5AB}" type="pres">
      <dgm:prSet presAssocID="{D54EAA55-07AE-4887-A52E-4D8C80B5E38B}" presName="hierRoot1" presStyleCnt="0"/>
      <dgm:spPr/>
    </dgm:pt>
    <dgm:pt modelId="{5397121D-D15E-4C6D-A72C-6CF103BFB048}" type="pres">
      <dgm:prSet presAssocID="{D54EAA55-07AE-4887-A52E-4D8C80B5E38B}" presName="composite" presStyleCnt="0"/>
      <dgm:spPr/>
    </dgm:pt>
    <dgm:pt modelId="{BCCD91D6-7C02-4DE2-9532-A7ACB26070BA}" type="pres">
      <dgm:prSet presAssocID="{D54EAA55-07AE-4887-A52E-4D8C80B5E38B}" presName="background" presStyleLbl="node0" presStyleIdx="0" presStyleCnt="2"/>
      <dgm:spPr/>
    </dgm:pt>
    <dgm:pt modelId="{25E59E18-3F16-4685-A266-3B07EB7BD599}" type="pres">
      <dgm:prSet presAssocID="{D54EAA55-07AE-4887-A52E-4D8C80B5E38B}" presName="text" presStyleLbl="fgAcc0" presStyleIdx="0" presStyleCnt="2">
        <dgm:presLayoutVars>
          <dgm:chPref val="3"/>
        </dgm:presLayoutVars>
      </dgm:prSet>
      <dgm:spPr/>
    </dgm:pt>
    <dgm:pt modelId="{BF73B4DD-0782-47D1-AC44-BBF8C370F0C5}" type="pres">
      <dgm:prSet presAssocID="{D54EAA55-07AE-4887-A52E-4D8C80B5E38B}" presName="hierChild2" presStyleCnt="0"/>
      <dgm:spPr/>
    </dgm:pt>
    <dgm:pt modelId="{E2BD705A-B239-4278-98C6-6D486127DE40}" type="pres">
      <dgm:prSet presAssocID="{D35B7E01-ABB1-41C3-944C-929635366BAC}" presName="hierRoot1" presStyleCnt="0"/>
      <dgm:spPr/>
    </dgm:pt>
    <dgm:pt modelId="{BAC460C7-902B-4CA7-BA0C-0FA126609D89}" type="pres">
      <dgm:prSet presAssocID="{D35B7E01-ABB1-41C3-944C-929635366BAC}" presName="composite" presStyleCnt="0"/>
      <dgm:spPr/>
    </dgm:pt>
    <dgm:pt modelId="{A2F715E2-8DE6-4F4A-A5B7-21147BCD74FA}" type="pres">
      <dgm:prSet presAssocID="{D35B7E01-ABB1-41C3-944C-929635366BAC}" presName="background" presStyleLbl="node0" presStyleIdx="1" presStyleCnt="2"/>
      <dgm:spPr/>
    </dgm:pt>
    <dgm:pt modelId="{664D72D2-7E2F-4583-A978-BCABB7B542CE}" type="pres">
      <dgm:prSet presAssocID="{D35B7E01-ABB1-41C3-944C-929635366BAC}" presName="text" presStyleLbl="fgAcc0" presStyleIdx="1" presStyleCnt="2">
        <dgm:presLayoutVars>
          <dgm:chPref val="3"/>
        </dgm:presLayoutVars>
      </dgm:prSet>
      <dgm:spPr/>
    </dgm:pt>
    <dgm:pt modelId="{F80EB50A-0284-4D57-9069-8A7AAA975BE4}" type="pres">
      <dgm:prSet presAssocID="{D35B7E01-ABB1-41C3-944C-929635366BAC}" presName="hierChild2" presStyleCnt="0"/>
      <dgm:spPr/>
    </dgm:pt>
  </dgm:ptLst>
  <dgm:cxnLst>
    <dgm:cxn modelId="{1C1C1208-5170-481D-8045-DE7AE6A382EE}" type="presOf" srcId="{D54EAA55-07AE-4887-A52E-4D8C80B5E38B}" destId="{25E59E18-3F16-4685-A266-3B07EB7BD599}" srcOrd="0" destOrd="0" presId="urn:microsoft.com/office/officeart/2005/8/layout/hierarchy1"/>
    <dgm:cxn modelId="{47AC0127-6550-4E1E-9241-EB8236D0C844}" type="presOf" srcId="{D35B7E01-ABB1-41C3-944C-929635366BAC}" destId="{664D72D2-7E2F-4583-A978-BCABB7B542CE}" srcOrd="0" destOrd="0" presId="urn:microsoft.com/office/officeart/2005/8/layout/hierarchy1"/>
    <dgm:cxn modelId="{62F7BD44-E8F0-45D1-A7D0-BF5C168BC447}" srcId="{6CAB2560-1F73-4CEA-9BAF-27E08BF0C584}" destId="{D54EAA55-07AE-4887-A52E-4D8C80B5E38B}" srcOrd="0" destOrd="0" parTransId="{36FFE03B-AEB2-4F70-B076-97C27562679D}" sibTransId="{EE491465-CB1A-40B5-9BD2-6F51BA17DE27}"/>
    <dgm:cxn modelId="{C7D29BB7-7D08-494D-A49D-70AED7A18DE1}" type="presOf" srcId="{6CAB2560-1F73-4CEA-9BAF-27E08BF0C584}" destId="{67E780AC-B4F3-47B6-B941-17C9DA198AAF}" srcOrd="0" destOrd="0" presId="urn:microsoft.com/office/officeart/2005/8/layout/hierarchy1"/>
    <dgm:cxn modelId="{344A02E9-8961-4DB0-A8A7-30C5D20C44B9}" srcId="{6CAB2560-1F73-4CEA-9BAF-27E08BF0C584}" destId="{D35B7E01-ABB1-41C3-944C-929635366BAC}" srcOrd="1" destOrd="0" parTransId="{F29F29AB-324E-44DE-B4C3-478414F33D01}" sibTransId="{93F9E680-E9A4-4B3F-895B-CE402E456397}"/>
    <dgm:cxn modelId="{E51562A4-9D38-4BDC-9598-40CFDDAD9E73}" type="presParOf" srcId="{67E780AC-B4F3-47B6-B941-17C9DA198AAF}" destId="{2E0CA293-1077-47C4-9C9C-F92AE035D5AB}" srcOrd="0" destOrd="0" presId="urn:microsoft.com/office/officeart/2005/8/layout/hierarchy1"/>
    <dgm:cxn modelId="{EF85F6E4-6BF3-4926-A91D-A31CF402E51D}" type="presParOf" srcId="{2E0CA293-1077-47C4-9C9C-F92AE035D5AB}" destId="{5397121D-D15E-4C6D-A72C-6CF103BFB048}" srcOrd="0" destOrd="0" presId="urn:microsoft.com/office/officeart/2005/8/layout/hierarchy1"/>
    <dgm:cxn modelId="{F0751ACF-91CD-4B1F-8BF7-A952627BC870}" type="presParOf" srcId="{5397121D-D15E-4C6D-A72C-6CF103BFB048}" destId="{BCCD91D6-7C02-4DE2-9532-A7ACB26070BA}" srcOrd="0" destOrd="0" presId="urn:microsoft.com/office/officeart/2005/8/layout/hierarchy1"/>
    <dgm:cxn modelId="{4DA29EC3-EFF6-4CE6-AA24-20E0D1C838F3}" type="presParOf" srcId="{5397121D-D15E-4C6D-A72C-6CF103BFB048}" destId="{25E59E18-3F16-4685-A266-3B07EB7BD599}" srcOrd="1" destOrd="0" presId="urn:microsoft.com/office/officeart/2005/8/layout/hierarchy1"/>
    <dgm:cxn modelId="{22597C37-C122-496D-8119-1FEEA8AFD14E}" type="presParOf" srcId="{2E0CA293-1077-47C4-9C9C-F92AE035D5AB}" destId="{BF73B4DD-0782-47D1-AC44-BBF8C370F0C5}" srcOrd="1" destOrd="0" presId="urn:microsoft.com/office/officeart/2005/8/layout/hierarchy1"/>
    <dgm:cxn modelId="{DF3B47C1-8860-49D1-845A-28915500C014}" type="presParOf" srcId="{67E780AC-B4F3-47B6-B941-17C9DA198AAF}" destId="{E2BD705A-B239-4278-98C6-6D486127DE40}" srcOrd="1" destOrd="0" presId="urn:microsoft.com/office/officeart/2005/8/layout/hierarchy1"/>
    <dgm:cxn modelId="{B2977BDA-FB6C-4FB8-883A-11BEEEA773C3}" type="presParOf" srcId="{E2BD705A-B239-4278-98C6-6D486127DE40}" destId="{BAC460C7-902B-4CA7-BA0C-0FA126609D89}" srcOrd="0" destOrd="0" presId="urn:microsoft.com/office/officeart/2005/8/layout/hierarchy1"/>
    <dgm:cxn modelId="{24783B41-A936-4CD3-8D96-3D024425EC59}" type="presParOf" srcId="{BAC460C7-902B-4CA7-BA0C-0FA126609D89}" destId="{A2F715E2-8DE6-4F4A-A5B7-21147BCD74FA}" srcOrd="0" destOrd="0" presId="urn:microsoft.com/office/officeart/2005/8/layout/hierarchy1"/>
    <dgm:cxn modelId="{391701A0-3E68-4FF0-845D-79DAAF650ECC}" type="presParOf" srcId="{BAC460C7-902B-4CA7-BA0C-0FA126609D89}" destId="{664D72D2-7E2F-4583-A978-BCABB7B542CE}" srcOrd="1" destOrd="0" presId="urn:microsoft.com/office/officeart/2005/8/layout/hierarchy1"/>
    <dgm:cxn modelId="{756EBBE7-F19D-488A-A353-FAE06688AACE}" type="presParOf" srcId="{E2BD705A-B239-4278-98C6-6D486127DE40}" destId="{F80EB50A-0284-4D57-9069-8A7AAA975B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A7188-8685-4C1B-91C4-9D5A2E99074B}">
      <dsp:nvSpPr>
        <dsp:cNvPr id="0" name=""/>
        <dsp:cNvSpPr/>
      </dsp:nvSpPr>
      <dsp:spPr>
        <a:xfrm>
          <a:off x="387346" y="0"/>
          <a:ext cx="1509048" cy="1226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C01E9-9CCA-4CE8-A389-1DA41474B283}">
      <dsp:nvSpPr>
        <dsp:cNvPr id="0" name=""/>
        <dsp:cNvSpPr/>
      </dsp:nvSpPr>
      <dsp:spPr>
        <a:xfrm>
          <a:off x="387346" y="1364027"/>
          <a:ext cx="4311566" cy="52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Time Point 1 </a:t>
          </a:r>
        </a:p>
      </dsp:txBody>
      <dsp:txXfrm>
        <a:off x="387346" y="1364027"/>
        <a:ext cx="4311566" cy="525509"/>
      </dsp:txXfrm>
    </dsp:sp>
    <dsp:sp modelId="{000F5FED-0E6A-4744-BA63-81AC9A72782C}">
      <dsp:nvSpPr>
        <dsp:cNvPr id="0" name=""/>
        <dsp:cNvSpPr/>
      </dsp:nvSpPr>
      <dsp:spPr>
        <a:xfrm>
          <a:off x="387346" y="1953648"/>
          <a:ext cx="4311566" cy="199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SOCS (60.1%)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When summarizing a dataset or describing a histogram, remember to talk about “SOCS” –</a:t>
          </a:r>
          <a:r>
            <a:rPr lang="en-US" sz="1700" b="1" i="0" kern="1200" dirty="0"/>
            <a:t>S</a:t>
          </a:r>
          <a:r>
            <a:rPr lang="en-US" sz="1700" b="0" i="0" kern="1200" dirty="0"/>
            <a:t>pread, </a:t>
          </a:r>
          <a:r>
            <a:rPr lang="en-US" sz="1700" b="1" i="0" kern="1200" dirty="0"/>
            <a:t>O</a:t>
          </a:r>
          <a:r>
            <a:rPr lang="en-US" sz="1700" b="0" i="0" kern="1200" dirty="0"/>
            <a:t>utliers, </a:t>
          </a:r>
          <a:r>
            <a:rPr lang="en-US" sz="1700" b="1" i="0" kern="1200" dirty="0"/>
            <a:t>C</a:t>
          </a:r>
          <a:r>
            <a:rPr lang="en-US" sz="1700" b="0" i="0" kern="1200" dirty="0"/>
            <a:t>enter, </a:t>
          </a:r>
          <a:r>
            <a:rPr lang="en-US" sz="1700" b="1" i="0" kern="1200" dirty="0"/>
            <a:t>S</a:t>
          </a:r>
          <a:r>
            <a:rPr lang="en-US" sz="1700" b="0" i="0" kern="1200" dirty="0"/>
            <a:t>hape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BINS (50.0%)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/>
            <a:t>B</a:t>
          </a:r>
          <a:r>
            <a:rPr lang="en-US" sz="1700" b="0" i="0" kern="1200" dirty="0"/>
            <a:t>inary outcomes, </a:t>
          </a:r>
          <a:r>
            <a:rPr lang="en-US" sz="1700" b="1" i="0" kern="1200" dirty="0"/>
            <a:t>I</a:t>
          </a:r>
          <a:r>
            <a:rPr lang="en-US" sz="1700" b="0" i="0" kern="1200" dirty="0"/>
            <a:t>ndependent outcomes, </a:t>
          </a:r>
          <a:r>
            <a:rPr lang="en-US" sz="1700" b="1" i="0" kern="1200" dirty="0"/>
            <a:t>N</a:t>
          </a:r>
          <a:r>
            <a:rPr lang="en-US" sz="1700" b="0" i="0" kern="1200" dirty="0"/>
            <a:t>umber of trials fixed in advance, </a:t>
          </a:r>
          <a:r>
            <a:rPr lang="en-US" sz="1700" b="1" i="0" kern="1200" dirty="0"/>
            <a:t>S</a:t>
          </a:r>
          <a:r>
            <a:rPr lang="en-US" sz="1700" b="0" i="0" kern="1200" dirty="0"/>
            <a:t>ame chance </a:t>
          </a:r>
          <a:r>
            <a:rPr lang="en-US" sz="1700" b="0" i="1" kern="1200" dirty="0"/>
            <a:t>p</a:t>
          </a:r>
          <a:r>
            <a:rPr lang="en-US" sz="1700" b="0" i="0" kern="1200" dirty="0"/>
            <a:t> of success on each trial.</a:t>
          </a:r>
          <a:endParaRPr lang="en-US" sz="1700" kern="1200" dirty="0"/>
        </a:p>
      </dsp:txBody>
      <dsp:txXfrm>
        <a:off x="387346" y="1953648"/>
        <a:ext cx="4311566" cy="1995227"/>
      </dsp:txXfrm>
    </dsp:sp>
    <dsp:sp modelId="{721B264E-A574-442D-A4E7-B9057D648DBF}">
      <dsp:nvSpPr>
        <dsp:cNvPr id="0" name=""/>
        <dsp:cNvSpPr/>
      </dsp:nvSpPr>
      <dsp:spPr>
        <a:xfrm>
          <a:off x="5635062" y="0"/>
          <a:ext cx="1509048" cy="1226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64555-45BE-456D-B934-9098863C5F9C}">
      <dsp:nvSpPr>
        <dsp:cNvPr id="0" name=""/>
        <dsp:cNvSpPr/>
      </dsp:nvSpPr>
      <dsp:spPr>
        <a:xfrm>
          <a:off x="5635062" y="1364027"/>
          <a:ext cx="4311566" cy="52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Time Point 2 </a:t>
          </a:r>
        </a:p>
      </dsp:txBody>
      <dsp:txXfrm>
        <a:off x="5635062" y="1364027"/>
        <a:ext cx="4311566" cy="525509"/>
      </dsp:txXfrm>
    </dsp:sp>
    <dsp:sp modelId="{3E4CA811-3FC2-4DF5-8D14-AD508C231FCB}">
      <dsp:nvSpPr>
        <dsp:cNvPr id="0" name=""/>
        <dsp:cNvSpPr/>
      </dsp:nvSpPr>
      <dsp:spPr>
        <a:xfrm>
          <a:off x="5453437" y="1953648"/>
          <a:ext cx="4674816" cy="199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PHANTOM (51.2%)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/>
            <a:t>P</a:t>
          </a:r>
          <a:r>
            <a:rPr lang="en-US" sz="1700" b="0" i="0" kern="1200" dirty="0"/>
            <a:t>arameter, </a:t>
          </a:r>
          <a:r>
            <a:rPr lang="en-US" sz="1700" b="1" i="0" kern="1200" dirty="0"/>
            <a:t>H</a:t>
          </a:r>
          <a:r>
            <a:rPr lang="en-US" sz="1700" b="0" i="0" kern="1200" dirty="0"/>
            <a:t>ypotheses, </a:t>
          </a:r>
          <a:r>
            <a:rPr lang="en-US" sz="1700" b="1" i="0" kern="1200" dirty="0"/>
            <a:t>A</a:t>
          </a:r>
          <a:r>
            <a:rPr lang="en-US" sz="1700" b="0" i="0" kern="1200" dirty="0"/>
            <a:t>ssumptions, </a:t>
          </a:r>
          <a:r>
            <a:rPr lang="en-US" sz="1700" b="1" i="0" kern="1200" dirty="0"/>
            <a:t>N</a:t>
          </a:r>
          <a:r>
            <a:rPr lang="en-US" sz="1700" b="0" i="0" kern="1200" dirty="0"/>
            <a:t>ame of Test, </a:t>
          </a:r>
          <a:r>
            <a:rPr lang="en-US" sz="1700" b="1" i="0" kern="1200" dirty="0"/>
            <a:t>O</a:t>
          </a:r>
          <a:r>
            <a:rPr lang="en-US" sz="1700" b="0" i="0" kern="1200" dirty="0"/>
            <a:t>btain a </a:t>
          </a:r>
          <a:r>
            <a:rPr lang="en-US" sz="1700" b="0" i="1" kern="1200" dirty="0"/>
            <a:t>p</a:t>
          </a:r>
          <a:r>
            <a:rPr lang="en-US" sz="1700" b="0" i="0" kern="1200" dirty="0"/>
            <a:t>-value, </a:t>
          </a:r>
          <a:r>
            <a:rPr lang="en-US" sz="1700" b="1" i="0" kern="1200" dirty="0"/>
            <a:t>M</a:t>
          </a:r>
          <a:r>
            <a:rPr lang="en-US" sz="1700" b="0" i="0" kern="1200" dirty="0"/>
            <a:t>ake a conclusion.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PANIC (25.6%)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Don’t PANIC, because you know the steps. – </a:t>
          </a:r>
          <a:r>
            <a:rPr lang="en-US" sz="1700" b="1" i="0" kern="1200" dirty="0"/>
            <a:t>P</a:t>
          </a:r>
          <a:r>
            <a:rPr lang="en-US" sz="1700" b="0" i="0" kern="1200" dirty="0"/>
            <a:t>arameter, </a:t>
          </a:r>
          <a:r>
            <a:rPr lang="en-US" sz="1700" b="1" i="0" kern="1200" dirty="0"/>
            <a:t>A</a:t>
          </a:r>
          <a:r>
            <a:rPr lang="en-US" sz="1700" b="0" i="0" kern="1200" dirty="0"/>
            <a:t>ssumptions, </a:t>
          </a:r>
          <a:r>
            <a:rPr lang="en-US" sz="1700" b="1" i="0" kern="1200" dirty="0"/>
            <a:t>N</a:t>
          </a:r>
          <a:r>
            <a:rPr lang="en-US" sz="1700" b="0" i="0" kern="1200" dirty="0"/>
            <a:t>ame of interval, </a:t>
          </a:r>
          <a:r>
            <a:rPr lang="en-US" sz="1700" b="1" i="0" kern="1200" dirty="0"/>
            <a:t>I</a:t>
          </a:r>
          <a:r>
            <a:rPr lang="en-US" sz="1700" b="0" i="0" kern="1200" dirty="0"/>
            <a:t>nterval, make a </a:t>
          </a:r>
          <a:r>
            <a:rPr lang="en-US" sz="1700" b="1" i="0" kern="1200" dirty="0"/>
            <a:t>C</a:t>
          </a:r>
          <a:r>
            <a:rPr lang="en-US" sz="1700" b="0" i="0" kern="1200" dirty="0"/>
            <a:t>onclusion.</a:t>
          </a:r>
          <a:endParaRPr lang="en-US" sz="1700" kern="1200" dirty="0"/>
        </a:p>
      </dsp:txBody>
      <dsp:txXfrm>
        <a:off x="5453437" y="1953648"/>
        <a:ext cx="4674816" cy="1995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04453-7C7E-4A2D-8E3C-A71988AFED39}">
      <dsp:nvSpPr>
        <dsp:cNvPr id="0" name=""/>
        <dsp:cNvSpPr/>
      </dsp:nvSpPr>
      <dsp:spPr>
        <a:xfrm>
          <a:off x="0" y="223320"/>
          <a:ext cx="6900512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12420" rIns="5355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Population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/>
            <a:t>Population and Parameters both start with “p”; Sample and Statistic both start with “s”.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X axis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The e</a:t>
          </a:r>
          <a:r>
            <a:rPr lang="en-US" sz="1500" b="1" i="0" kern="1200" dirty="0"/>
            <a:t>x</a:t>
          </a:r>
          <a:r>
            <a:rPr lang="en-US" sz="1500" b="0" i="0" kern="1200" dirty="0"/>
            <a:t>planatory variable is on the </a:t>
          </a:r>
          <a:r>
            <a:rPr lang="en-US" sz="1500" b="1" i="0" kern="1200" dirty="0"/>
            <a:t>X</a:t>
          </a:r>
          <a:r>
            <a:rPr lang="en-US" sz="1500" b="0" i="0" kern="1200" dirty="0"/>
            <a:t> axis.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Left skewed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/>
            <a:t>Data that is skewed </a:t>
          </a:r>
          <a:r>
            <a:rPr lang="en-US" sz="1500" b="1" i="0" kern="1200"/>
            <a:t>L</a:t>
          </a:r>
          <a:r>
            <a:rPr lang="en-US" sz="1500" b="0" i="0" kern="1200"/>
            <a:t>eft has a tail that goes to the </a:t>
          </a:r>
          <a:r>
            <a:rPr lang="en-US" sz="1500" b="1" i="0" kern="1200"/>
            <a:t>L</a:t>
          </a:r>
          <a:r>
            <a:rPr lang="en-US" sz="1500" b="0" i="0" kern="1200"/>
            <a:t>ower numbers.</a:t>
          </a:r>
          <a:endParaRPr lang="en-US" sz="1500" kern="1200"/>
        </a:p>
      </dsp:txBody>
      <dsp:txXfrm>
        <a:off x="0" y="223320"/>
        <a:ext cx="6900512" cy="2079000"/>
      </dsp:txXfrm>
    </dsp:sp>
    <dsp:sp modelId="{F82A6B69-25F4-4EA6-9A2E-2CBE2117B286}">
      <dsp:nvSpPr>
        <dsp:cNvPr id="0" name=""/>
        <dsp:cNvSpPr/>
      </dsp:nvSpPr>
      <dsp:spPr>
        <a:xfrm>
          <a:off x="345025" y="1920"/>
          <a:ext cx="4830358" cy="44280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Time Point 1 </a:t>
          </a:r>
        </a:p>
      </dsp:txBody>
      <dsp:txXfrm>
        <a:off x="366641" y="23536"/>
        <a:ext cx="4787126" cy="399568"/>
      </dsp:txXfrm>
    </dsp:sp>
    <dsp:sp modelId="{8419F4FF-2628-4BBD-99E4-EBCC7D03432B}">
      <dsp:nvSpPr>
        <dsp:cNvPr id="0" name=""/>
        <dsp:cNvSpPr/>
      </dsp:nvSpPr>
      <dsp:spPr>
        <a:xfrm>
          <a:off x="0" y="2604720"/>
          <a:ext cx="6900512" cy="292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12420" rIns="5355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P-value decision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/>
            <a:t>Hypothesis testing based on </a:t>
          </a:r>
          <a:r>
            <a:rPr lang="en-US" sz="1500" b="0" i="1" kern="1200"/>
            <a:t>p</a:t>
          </a:r>
          <a:r>
            <a:rPr lang="en-US" sz="1500" b="0" i="0" kern="1200"/>
            <a:t>-value: If the </a:t>
          </a:r>
          <a:r>
            <a:rPr lang="en-US" sz="1500" b="0" i="1" kern="1200"/>
            <a:t>p</a:t>
          </a:r>
          <a:r>
            <a:rPr lang="en-US" sz="1500" b="0" i="0" kern="1200"/>
            <a:t>-value is low, the null must go.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Three-way tie for t vs. z, Null and </a:t>
          </a:r>
          <a:r>
            <a:rPr lang="en-US" sz="1500" kern="1200" dirty="0" err="1"/>
            <a:t>df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The </a:t>
          </a:r>
          <a:r>
            <a:rPr lang="en-US" sz="1500" b="0" i="1" kern="1200" dirty="0"/>
            <a:t>t</a:t>
          </a:r>
          <a:r>
            <a:rPr lang="en-US" sz="1500" b="0" i="0" kern="1200" dirty="0"/>
            <a:t> table is for “</a:t>
          </a:r>
          <a:r>
            <a:rPr lang="en-US" sz="1500" b="1" i="0" kern="1200" dirty="0"/>
            <a:t>t</a:t>
          </a:r>
          <a:r>
            <a:rPr lang="en-US" sz="1500" b="0" i="0" kern="1200" dirty="0"/>
            <a:t>iny” sample sizes, and the Z table is for “si</a:t>
          </a:r>
          <a:r>
            <a:rPr lang="en-US" sz="1500" b="1" i="0" kern="1200" dirty="0"/>
            <a:t>z</a:t>
          </a:r>
          <a:r>
            <a:rPr lang="en-US" sz="1500" b="0" i="0" kern="1200" dirty="0"/>
            <a:t>eable” samples.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Ho is what we “</a:t>
          </a:r>
          <a:r>
            <a:rPr lang="en-US" sz="1500" b="1" i="0" kern="1200" dirty="0"/>
            <a:t>Ho</a:t>
          </a:r>
          <a:r>
            <a:rPr lang="en-US" sz="1500" b="0" i="0" kern="1200" dirty="0"/>
            <a:t>ld” onto unless we get enough evidence to reject it, in which case the researcher is “</a:t>
          </a:r>
          <a:r>
            <a:rPr lang="en-US" sz="1500" b="1" i="0" kern="1200" dirty="0"/>
            <a:t>Ha</a:t>
          </a:r>
          <a:r>
            <a:rPr lang="en-US" sz="1500" b="0" i="0" kern="1200" dirty="0"/>
            <a:t>ppy” because the evidence supports Ha (which is the hypothesis she was trying to “prove”).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With degrees of freedom, you step down. The </a:t>
          </a:r>
          <a:r>
            <a:rPr lang="en-US" sz="1500" b="1" i="0" kern="1200" dirty="0"/>
            <a:t>d</a:t>
          </a:r>
          <a:r>
            <a:rPr lang="en-US" sz="1500" b="0" i="0" kern="1200" dirty="0"/>
            <a:t> is for degrees and down.</a:t>
          </a:r>
          <a:endParaRPr lang="en-US" sz="1500" kern="1200" dirty="0"/>
        </a:p>
      </dsp:txBody>
      <dsp:txXfrm>
        <a:off x="0" y="2604720"/>
        <a:ext cx="6900512" cy="2929500"/>
      </dsp:txXfrm>
    </dsp:sp>
    <dsp:sp modelId="{2A05C179-BE48-4A61-98CD-4A55D4432677}">
      <dsp:nvSpPr>
        <dsp:cNvPr id="0" name=""/>
        <dsp:cNvSpPr/>
      </dsp:nvSpPr>
      <dsp:spPr>
        <a:xfrm>
          <a:off x="345025" y="2383320"/>
          <a:ext cx="4830358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Time Point 2 </a:t>
          </a:r>
        </a:p>
      </dsp:txBody>
      <dsp:txXfrm>
        <a:off x="366641" y="2404936"/>
        <a:ext cx="4787126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DB982-FBA3-44FB-912B-23A546A35BA1}">
      <dsp:nvSpPr>
        <dsp:cNvPr id="0" name=""/>
        <dsp:cNvSpPr/>
      </dsp:nvSpPr>
      <dsp:spPr>
        <a:xfrm>
          <a:off x="0" y="435334"/>
          <a:ext cx="105156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X axis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Left skewed </a:t>
          </a:r>
        </a:p>
      </dsp:txBody>
      <dsp:txXfrm>
        <a:off x="0" y="435334"/>
        <a:ext cx="10515600" cy="1456875"/>
      </dsp:txXfrm>
    </dsp:sp>
    <dsp:sp modelId="{8C3A378F-D25C-4574-8314-CA494B6E23D1}">
      <dsp:nvSpPr>
        <dsp:cNvPr id="0" name=""/>
        <dsp:cNvSpPr/>
      </dsp:nvSpPr>
      <dsp:spPr>
        <a:xfrm>
          <a:off x="525780" y="66334"/>
          <a:ext cx="7360920" cy="73800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Time Point 1</a:t>
          </a:r>
        </a:p>
      </dsp:txBody>
      <dsp:txXfrm>
        <a:off x="561806" y="102360"/>
        <a:ext cx="7288868" cy="665948"/>
      </dsp:txXfrm>
    </dsp:sp>
    <dsp:sp modelId="{B96B8BEB-31EC-4B63-B057-E61D0D2994E8}">
      <dsp:nvSpPr>
        <dsp:cNvPr id="0" name=""/>
        <dsp:cNvSpPr/>
      </dsp:nvSpPr>
      <dsp:spPr>
        <a:xfrm>
          <a:off x="0" y="2396209"/>
          <a:ext cx="10515600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 vs. z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P-value decision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df</a:t>
          </a:r>
        </a:p>
      </dsp:txBody>
      <dsp:txXfrm>
        <a:off x="0" y="2396209"/>
        <a:ext cx="10515600" cy="1890000"/>
      </dsp:txXfrm>
    </dsp:sp>
    <dsp:sp modelId="{FC329C2B-3CE2-4877-98C1-A59DFCBE4FCD}">
      <dsp:nvSpPr>
        <dsp:cNvPr id="0" name=""/>
        <dsp:cNvSpPr/>
      </dsp:nvSpPr>
      <dsp:spPr>
        <a:xfrm>
          <a:off x="525780" y="2027209"/>
          <a:ext cx="7360920" cy="73800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Time Point 2 </a:t>
          </a:r>
        </a:p>
      </dsp:txBody>
      <dsp:txXfrm>
        <a:off x="561806" y="2063235"/>
        <a:ext cx="7288868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95C8A-C97F-47D3-9EC2-AF7A24E82671}">
      <dsp:nvSpPr>
        <dsp:cNvPr id="0" name=""/>
        <dsp:cNvSpPr/>
      </dsp:nvSpPr>
      <dsp:spPr>
        <a:xfrm>
          <a:off x="1394834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D1A46-483D-4343-81A8-EDCE64B2DD4A}">
      <dsp:nvSpPr>
        <dsp:cNvPr id="0" name=""/>
        <dsp:cNvSpPr/>
      </dsp:nvSpPr>
      <dsp:spPr>
        <a:xfrm>
          <a:off x="206834" y="28215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Help students transition from recall to application.</a:t>
          </a:r>
        </a:p>
      </dsp:txBody>
      <dsp:txXfrm>
        <a:off x="206834" y="2821519"/>
        <a:ext cx="4320000" cy="720000"/>
      </dsp:txXfrm>
    </dsp:sp>
    <dsp:sp modelId="{0C90E22C-1C50-4E0C-88F9-8AB378A0AC87}">
      <dsp:nvSpPr>
        <dsp:cNvPr id="0" name=""/>
        <dsp:cNvSpPr/>
      </dsp:nvSpPr>
      <dsp:spPr>
        <a:xfrm>
          <a:off x="6823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E1D7B-0CE9-43B4-82DE-6C4DA36D5870}">
      <dsp:nvSpPr>
        <dsp:cNvPr id="0" name=""/>
        <dsp:cNvSpPr/>
      </dsp:nvSpPr>
      <dsp:spPr>
        <a:xfrm>
          <a:off x="5282834" y="2821519"/>
          <a:ext cx="502593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Don’t assume a student can apply a mnemonic just because they remember it.</a:t>
          </a:r>
        </a:p>
      </dsp:txBody>
      <dsp:txXfrm>
        <a:off x="5282834" y="2821519"/>
        <a:ext cx="5025931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981E6-A794-4F51-8E86-20C2E5E9D52F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F751C-9903-4047-9076-D725899595C0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Methods of presenting mnemonics for easier recall</a:t>
          </a:r>
        </a:p>
      </dsp:txBody>
      <dsp:txXfrm>
        <a:off x="0" y="2124"/>
        <a:ext cx="10515600" cy="724514"/>
      </dsp:txXfrm>
    </dsp:sp>
    <dsp:sp modelId="{CA541F05-6C7F-474C-A80C-C984303EF2E1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0BAF6-0CE3-4624-A896-A345A5D0DDC1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Training of teaching assistants for the use of mnemonics</a:t>
          </a:r>
        </a:p>
      </dsp:txBody>
      <dsp:txXfrm>
        <a:off x="0" y="726639"/>
        <a:ext cx="10515600" cy="724514"/>
      </dsp:txXfrm>
    </dsp:sp>
    <dsp:sp modelId="{15EFFA45-FB0E-4E0F-AE16-AAE3C6665BA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5246-3D0F-4162-8397-FE440CA10E26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Relationship between question difficulty and applicability of mnemonic use</a:t>
          </a:r>
        </a:p>
      </dsp:txBody>
      <dsp:txXfrm>
        <a:off x="0" y="1451154"/>
        <a:ext cx="10515600" cy="724514"/>
      </dsp:txXfrm>
    </dsp:sp>
    <dsp:sp modelId="{D57ECA36-D2BD-4EEF-BD87-9F3D815185CE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BFD28-891E-483B-8CB5-3F29DD27128A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Relationship between mnemonic use and statistical anxiety</a:t>
          </a:r>
        </a:p>
      </dsp:txBody>
      <dsp:txXfrm>
        <a:off x="0" y="2175669"/>
        <a:ext cx="10515600" cy="724514"/>
      </dsp:txXfrm>
    </dsp:sp>
    <dsp:sp modelId="{C6509B94-7905-408D-ABC1-D0D4C163A69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BB405-FDF4-4866-B3B8-8391B253A158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Role of mnemonics in problem solving</a:t>
          </a:r>
        </a:p>
      </dsp:txBody>
      <dsp:txXfrm>
        <a:off x="0" y="2900183"/>
        <a:ext cx="10515600" cy="724514"/>
      </dsp:txXfrm>
    </dsp:sp>
    <dsp:sp modelId="{E054D9F9-F993-48D5-9C9D-8AB86DF54F1C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EB5AC-4C9B-4150-AA40-7DBE495E1CE4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Creation of mnemonics</a:t>
          </a:r>
        </a:p>
      </dsp:txBody>
      <dsp:txXfrm>
        <a:off x="0" y="3624698"/>
        <a:ext cx="10515600" cy="724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0E825-4BFD-4F4B-9BCD-C809FB24E33B}">
      <dsp:nvSpPr>
        <dsp:cNvPr id="0" name=""/>
        <dsp:cNvSpPr/>
      </dsp:nvSpPr>
      <dsp:spPr>
        <a:xfrm>
          <a:off x="0" y="482"/>
          <a:ext cx="10515600" cy="11279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F5E37-6F88-4906-A2BB-4861EE363511}">
      <dsp:nvSpPr>
        <dsp:cNvPr id="0" name=""/>
        <dsp:cNvSpPr/>
      </dsp:nvSpPr>
      <dsp:spPr>
        <a:xfrm>
          <a:off x="341212" y="254276"/>
          <a:ext cx="620386" cy="620386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63328-22E6-4070-8D0F-FE4079525CCF}">
      <dsp:nvSpPr>
        <dsp:cNvPr id="0" name=""/>
        <dsp:cNvSpPr/>
      </dsp:nvSpPr>
      <dsp:spPr>
        <a:xfrm>
          <a:off x="1302810" y="482"/>
          <a:ext cx="9212789" cy="112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77" tIns="119377" rIns="119377" bIns="11937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how well they remembered the memory aid from class</a:t>
          </a:r>
          <a:endParaRPr lang="en-US" sz="2000" kern="1200" dirty="0"/>
        </a:p>
      </dsp:txBody>
      <dsp:txXfrm>
        <a:off x="1302810" y="482"/>
        <a:ext cx="9212789" cy="1127974"/>
      </dsp:txXfrm>
    </dsp:sp>
    <dsp:sp modelId="{E6328086-DBDD-48EC-8951-9E8B82E0108C}">
      <dsp:nvSpPr>
        <dsp:cNvPr id="0" name=""/>
        <dsp:cNvSpPr/>
      </dsp:nvSpPr>
      <dsp:spPr>
        <a:xfrm>
          <a:off x="0" y="1410450"/>
          <a:ext cx="10515600" cy="11279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09592-275D-4DB0-8D80-0417C265712B}">
      <dsp:nvSpPr>
        <dsp:cNvPr id="0" name=""/>
        <dsp:cNvSpPr/>
      </dsp:nvSpPr>
      <dsp:spPr>
        <a:xfrm>
          <a:off x="341212" y="1664244"/>
          <a:ext cx="620386" cy="620386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B7B57-091C-4300-B713-1EADC6BD94B6}">
      <dsp:nvSpPr>
        <dsp:cNvPr id="0" name=""/>
        <dsp:cNvSpPr/>
      </dsp:nvSpPr>
      <dsp:spPr>
        <a:xfrm>
          <a:off x="1302810" y="1410450"/>
          <a:ext cx="9212789" cy="112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77" tIns="119377" rIns="119377" bIns="11937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how likely they were to think of the mnemonic if they needed to solve a problem or remember information for a test</a:t>
          </a:r>
          <a:endParaRPr lang="en-US" sz="2000" kern="1200" dirty="0"/>
        </a:p>
      </dsp:txBody>
      <dsp:txXfrm>
        <a:off x="1302810" y="1410450"/>
        <a:ext cx="9212789" cy="1127974"/>
      </dsp:txXfrm>
    </dsp:sp>
    <dsp:sp modelId="{8B42FD8B-A913-472A-B4D4-271C48A16C91}">
      <dsp:nvSpPr>
        <dsp:cNvPr id="0" name=""/>
        <dsp:cNvSpPr/>
      </dsp:nvSpPr>
      <dsp:spPr>
        <a:xfrm>
          <a:off x="0" y="2820419"/>
          <a:ext cx="10515600" cy="11279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4DC87-DE7F-48A8-8EFE-48AA4AFA37F1}">
      <dsp:nvSpPr>
        <dsp:cNvPr id="0" name=""/>
        <dsp:cNvSpPr/>
      </dsp:nvSpPr>
      <dsp:spPr>
        <a:xfrm>
          <a:off x="341212" y="3074213"/>
          <a:ext cx="620386" cy="620386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8BCFE-8F47-43E3-96C7-C1DC62DC98A1}">
      <dsp:nvSpPr>
        <dsp:cNvPr id="0" name=""/>
        <dsp:cNvSpPr/>
      </dsp:nvSpPr>
      <dsp:spPr>
        <a:xfrm>
          <a:off x="1302810" y="2820419"/>
          <a:ext cx="9212789" cy="112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77" tIns="119377" rIns="119377" bIns="11937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if they thought that they could apply it </a:t>
          </a:r>
          <a:endParaRPr lang="en-US" sz="2000" kern="1200" dirty="0"/>
        </a:p>
      </dsp:txBody>
      <dsp:txXfrm>
        <a:off x="1302810" y="2820419"/>
        <a:ext cx="9212789" cy="1127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59DD3-6968-4AFB-B82A-511F57259D27}">
      <dsp:nvSpPr>
        <dsp:cNvPr id="0" name=""/>
        <dsp:cNvSpPr/>
      </dsp:nvSpPr>
      <dsp:spPr>
        <a:xfrm>
          <a:off x="0" y="299278"/>
          <a:ext cx="6263640" cy="51761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Time Point 1 </a:t>
          </a:r>
        </a:p>
      </dsp:txBody>
      <dsp:txXfrm>
        <a:off x="25268" y="324546"/>
        <a:ext cx="6213104" cy="467079"/>
      </dsp:txXfrm>
    </dsp:sp>
    <dsp:sp modelId="{430BF44C-4D8D-4820-80C5-0653435B3BBC}">
      <dsp:nvSpPr>
        <dsp:cNvPr id="0" name=""/>
        <dsp:cNvSpPr/>
      </dsp:nvSpPr>
      <dsp:spPr>
        <a:xfrm>
          <a:off x="0" y="816893"/>
          <a:ext cx="6263640" cy="232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Population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/>
            <a:t>Population and Parameters both start with “p”; Sample and Statistic both start with “s”.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X axis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/>
            <a:t>The e</a:t>
          </a:r>
          <a:r>
            <a:rPr lang="en-US" sz="1700" b="1" i="0" kern="1200"/>
            <a:t>x</a:t>
          </a:r>
          <a:r>
            <a:rPr lang="en-US" sz="1700" b="0" i="0" kern="1200"/>
            <a:t>planatory variable is on the </a:t>
          </a:r>
          <a:r>
            <a:rPr lang="en-US" sz="1700" b="1" i="0" kern="1200"/>
            <a:t>X</a:t>
          </a:r>
          <a:r>
            <a:rPr lang="en-US" sz="1700" b="0" i="0" kern="1200"/>
            <a:t> axis.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Left skewed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/>
            <a:t>Data that is skewed </a:t>
          </a:r>
          <a:r>
            <a:rPr lang="en-US" sz="1700" b="1" i="0" kern="1200"/>
            <a:t>L</a:t>
          </a:r>
          <a:r>
            <a:rPr lang="en-US" sz="1700" b="0" i="0" kern="1200"/>
            <a:t>eft has a tail that goes to the </a:t>
          </a:r>
          <a:r>
            <a:rPr lang="en-US" sz="1700" b="1" i="0" kern="1200"/>
            <a:t>L</a:t>
          </a:r>
          <a:r>
            <a:rPr lang="en-US" sz="1700" b="0" i="0" kern="1200"/>
            <a:t>ower numbers.</a:t>
          </a:r>
          <a:endParaRPr lang="en-US" sz="1700" kern="1200"/>
        </a:p>
      </dsp:txBody>
      <dsp:txXfrm>
        <a:off x="0" y="816893"/>
        <a:ext cx="6263640" cy="2322540"/>
      </dsp:txXfrm>
    </dsp:sp>
    <dsp:sp modelId="{21D9CA4A-BB91-44A1-9A3C-DAB7DB21DCEC}">
      <dsp:nvSpPr>
        <dsp:cNvPr id="0" name=""/>
        <dsp:cNvSpPr/>
      </dsp:nvSpPr>
      <dsp:spPr>
        <a:xfrm>
          <a:off x="0" y="3139433"/>
          <a:ext cx="6263640" cy="51761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Time Point 2 </a:t>
          </a:r>
        </a:p>
      </dsp:txBody>
      <dsp:txXfrm>
        <a:off x="25268" y="3164701"/>
        <a:ext cx="6213104" cy="467079"/>
      </dsp:txXfrm>
    </dsp:sp>
    <dsp:sp modelId="{C091AC29-A827-45CE-B925-9FB55681EF68}">
      <dsp:nvSpPr>
        <dsp:cNvPr id="0" name=""/>
        <dsp:cNvSpPr/>
      </dsp:nvSpPr>
      <dsp:spPr>
        <a:xfrm>
          <a:off x="0" y="3657049"/>
          <a:ext cx="6263640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P-value decision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/>
            <a:t>Hypothesis testing based on </a:t>
          </a:r>
          <a:r>
            <a:rPr lang="en-US" sz="1700" b="0" i="1" kern="1200"/>
            <a:t>p</a:t>
          </a:r>
          <a:r>
            <a:rPr lang="en-US" sz="1700" b="0" i="0" kern="1200"/>
            <a:t>-value: If the </a:t>
          </a:r>
          <a:r>
            <a:rPr lang="en-US" sz="1700" b="0" i="1" kern="1200"/>
            <a:t>p</a:t>
          </a:r>
          <a:r>
            <a:rPr lang="en-US" sz="1700" b="0" i="0" kern="1200"/>
            <a:t>-value is low, the null must go.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 vs. z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 dirty="0"/>
            <a:t>The </a:t>
          </a:r>
          <a:r>
            <a:rPr lang="en-US" sz="1700" b="0" i="1" kern="1200" dirty="0"/>
            <a:t>t</a:t>
          </a:r>
          <a:r>
            <a:rPr lang="en-US" sz="1700" b="0" i="0" kern="1200" dirty="0"/>
            <a:t> table is for “</a:t>
          </a:r>
          <a:r>
            <a:rPr lang="en-US" sz="1700" b="1" i="0" kern="1200" dirty="0"/>
            <a:t>t</a:t>
          </a:r>
          <a:r>
            <a:rPr lang="en-US" sz="1700" b="0" i="0" kern="1200" dirty="0"/>
            <a:t>iny” sample sizes and the Z table is for “si</a:t>
          </a:r>
          <a:r>
            <a:rPr lang="en-US" sz="1700" b="1" i="0" kern="1200" dirty="0"/>
            <a:t>z</a:t>
          </a:r>
          <a:r>
            <a:rPr lang="en-US" sz="1700" b="0" i="0" kern="1200" dirty="0"/>
            <a:t>eable” samples.</a:t>
          </a:r>
          <a:endParaRPr lang="en-US" sz="1700" kern="1200" dirty="0"/>
        </a:p>
      </dsp:txBody>
      <dsp:txXfrm>
        <a:off x="0" y="3657049"/>
        <a:ext cx="6263640" cy="15483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D91D6-7C02-4DE2-9532-A7ACB26070BA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59E18-3F16-4685-A266-3B07EB7BD599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/>
            <a:t>Students could recall, explain, and apply. </a:t>
          </a:r>
          <a:endParaRPr lang="en-US" sz="3500" kern="1200" dirty="0"/>
        </a:p>
      </dsp:txBody>
      <dsp:txXfrm>
        <a:off x="696297" y="538547"/>
        <a:ext cx="4171627" cy="2590157"/>
      </dsp:txXfrm>
    </dsp:sp>
    <dsp:sp modelId="{A2F715E2-8DE6-4F4A-A5B7-21147BCD74FA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D72D2-7E2F-4583-A978-BCABB7B542CE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/>
            <a:t>Students could move through levels of Bloom’s Taxonomy.</a:t>
          </a:r>
          <a:endParaRPr lang="en-US" sz="35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D5562CD-0BFE-46D3-AF15-5530C043C2A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E42D17A-517B-4D3F-A3DC-5734CB92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9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9D82402-1CD9-4168-A275-86E23D1EBEF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9667C41-C86D-46F3-8C17-D1D5905F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67C41-C86D-46F3-8C17-D1D5905FFE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67C41-C86D-46F3-8C17-D1D5905FFE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67C41-C86D-46F3-8C17-D1D5905FFE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67C41-C86D-46F3-8C17-D1D5905FFE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67C41-C86D-46F3-8C17-D1D5905FFE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67C41-C86D-46F3-8C17-D1D5905FFE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earlier comment about font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67C41-C86D-46F3-8C17-D1D5905FFE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3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4C65-DC8F-FE3D-FF18-183464885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DDDBC-7BAC-5926-05D7-F27C48690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EBDF7-EACF-EBDA-5DB1-104D2990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E9262-56EE-C8D8-C776-C0BB779A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24B9D-1DED-F67B-64A0-607B7C0E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4B81-FFE3-858F-88A8-2B7C520A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0B600-DABC-CFB4-2ECF-FE98CE6FD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D178D-C962-E928-E04F-EE2BFE16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33E61-4AAF-DD7D-A930-C41131B0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74A18-F4A4-F053-6949-EFAA70FB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7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A63BC-0417-DCB2-18A3-9E5EB2463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2ED78-4032-EC29-7FBE-E10F01757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4BA1-0476-E288-0206-B9646828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2E63A-2C7C-E255-AAB5-990C7D2F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F52B2-490F-E921-424D-F94221B2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10E3-45ED-8DA5-0370-73965DD1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AA57-9AC7-5380-1BE9-1E524B8B9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B314E-D5E6-5CF5-3082-97A21F81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39B2-4ECA-9A18-6FDD-995D5D60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1BDE-9C34-32EE-77BD-CF6F1ABA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1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823E-E05D-C65E-F78E-6A1E62C2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5E337-DC09-90C1-5F73-43D2668B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8196B-FEBF-33BE-56F9-A82B9AEE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3430-491C-1FFC-F79A-D14A6B01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3B1DE-20D8-E6B5-D222-4E77A040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B00F-88A2-299A-D58E-C90E6AC3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8C59-EB5E-313F-E2E9-71BFCDF43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EC89-3E24-FE1C-04BF-B653B3BEA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86159-DDFA-1C21-DCA7-C199D8E7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FC47A-F4A4-26C0-2060-F1612A19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DB1F-E667-71B1-1150-1256B678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15FC-BF74-0740-0F46-4B0A38C6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8B564-3F12-9924-F4E1-3DB9C9701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41E08-4897-BF73-39A4-98C15B6F0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7BDBE-632D-1F0F-DE2E-3E26E7BF2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C09E5-A97A-CB74-BDA1-470A3F0C3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25ED4-575F-86BB-6E13-DE79EBB0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8177C-E233-D328-38EB-1A6309FF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2097F-523F-483E-F1F1-92689EE2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2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973F-A0CF-0410-2724-8FC31452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AD735-9A62-846D-D695-7A0DB0FA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2B41-5ADA-B5FA-8EDE-D73C81E9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0DF00-B43B-C5A9-0C5E-6ED1A014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AD867-8690-4166-3DCF-7E32764A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675A1-5B2B-31D4-2A4D-77F05552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73D6E-05DE-C3C6-8FA2-B66BAA5B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107A-430B-9AC8-4367-7FCA7DFB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046E-43C2-FD57-9746-E2EDA1C95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1EAAA-B58E-8EF5-C021-A29EED0EB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C486C-AF52-74CD-90E6-68CD77E8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98BC1-0796-7E48-823D-A8538984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E3A04-76FC-A677-2EF0-4657750A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CAF4-086F-11E1-DE7F-06251D4F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F0AB9-FBCD-D57B-6927-B3E5F23AA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F7684-F56A-C4C9-2FC9-FC482A967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08D83-3DD0-FBDC-B751-52D8CDA0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C8A68-4D1B-BE1C-D243-1C4E61CD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DEFE2-9A2B-A882-F3FC-D6681092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ABF83-D858-61D4-7F3D-4074B9E4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56105-B52A-61A2-5961-8416C0CDF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55EA-3AB5-7241-2337-C3A2D80A3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E60A3-E55A-40D5-9ED0-47AE89F874F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23E1C-FE6B-ECA5-7FBB-6CB3892D6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10A9D-9DD4-F84B-B6EC-B5F77DE26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B27F5D-B5B9-4FEA-AA7B-4B1E9AEAD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3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6D8C8-6BFA-BDDE-BD3A-2E670BC7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US" sz="33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They Remember May Not Be What They Understand: A Study of Mnemonic Recall and Performance by Introductory Statistics Students</a:t>
            </a:r>
            <a:endParaRPr lang="en-US" sz="33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99922-5C23-CF20-DA2D-7C36D670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endParaRPr lang="en-US" sz="1500"/>
          </a:p>
          <a:p>
            <a:pPr algn="l"/>
            <a:r>
              <a:rPr lang="en-US" sz="1500"/>
              <a:t>CAUSE webinar </a:t>
            </a:r>
          </a:p>
          <a:p>
            <a:pPr algn="l"/>
            <a:r>
              <a:rPr lang="en-US" sz="1500"/>
              <a:t>9/17/2024</a:t>
            </a:r>
          </a:p>
          <a:p>
            <a:pPr algn="l"/>
            <a:endParaRPr lang="en-US" sz="15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72" y="569297"/>
            <a:ext cx="5608830" cy="5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6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6ECE9-6CFF-C6B0-03D0-13D25758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3000">
                <a:latin typeface="Open Sans" panose="020B0606030504020204"/>
                <a:cs typeface="Times New Roman" panose="02020603050405020304" pitchFamily="18" charset="0"/>
              </a:rPr>
              <a:t>3.</a:t>
            </a:r>
            <a:r>
              <a:rPr lang="en-US" sz="3000" b="0" i="0">
                <a:effectLst/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en-US" sz="3000" b="1" i="0" u="sng">
                <a:effectLst/>
                <a:latin typeface="Open Sans" panose="020B0606030504020204"/>
                <a:cs typeface="Times New Roman" panose="02020603050405020304" pitchFamily="18" charset="0"/>
              </a:rPr>
              <a:t>Explained when Cued</a:t>
            </a:r>
            <a:r>
              <a:rPr lang="en-US" sz="3000" b="1" i="0">
                <a:effectLst/>
                <a:latin typeface="Open Sans" panose="020B0606030504020204"/>
                <a:cs typeface="Times New Roman" panose="02020603050405020304" pitchFamily="18" charset="0"/>
              </a:rPr>
              <a:t>: </a:t>
            </a:r>
            <a:r>
              <a:rPr lang="en-US" sz="3000" b="0" i="0">
                <a:effectLst/>
                <a:latin typeface="Open Sans" panose="020B0606030504020204"/>
                <a:cs typeface="Times New Roman" panose="02020603050405020304" pitchFamily="18" charset="0"/>
              </a:rPr>
              <a:t>Out of the mnemonics assessed at that time point, which mnemonics do more students explain when given the mnemonics as a cue?</a:t>
            </a:r>
            <a:br>
              <a:rPr lang="en-US" sz="3000" b="0" i="0">
                <a:effectLst/>
                <a:latin typeface="Open Sans" panose="020B0606030504020204" pitchFamily="34" charset="0"/>
              </a:rPr>
            </a:br>
            <a:endParaRPr lang="en-US" sz="3000"/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C6BB02-4B10-C91E-764A-B44027197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3457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1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453E2-A5E9-BFD8-77B4-053F1B42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2100" b="0" i="0">
                <a:effectLst/>
                <a:latin typeface="Open Sans" panose="020B0606030504020204" pitchFamily="34" charset="0"/>
              </a:rPr>
              <a:t>4. </a:t>
            </a:r>
            <a:r>
              <a:rPr lang="en-US" sz="2100" b="1" i="0" u="sng">
                <a:effectLst/>
                <a:latin typeface="Open Sans" panose="020B0606030504020204" pitchFamily="34" charset="0"/>
              </a:rPr>
              <a:t>Apply</a:t>
            </a:r>
            <a:r>
              <a:rPr lang="en-US" sz="2100" b="1" i="0">
                <a:effectLst/>
                <a:latin typeface="Open Sans" panose="020B0606030504020204" pitchFamily="34" charset="0"/>
              </a:rPr>
              <a:t>: </a:t>
            </a:r>
            <a:r>
              <a:rPr lang="en-US" sz="2100" b="0" i="0">
                <a:effectLst/>
                <a:latin typeface="Open Sans" panose="020B0606030504020204" pitchFamily="34" charset="0"/>
              </a:rPr>
              <a:t>What mnemonics do students apply correctly to exam-like questions (on the extra-credit surveys) that would benefit from using mnemonics?</a:t>
            </a:r>
            <a:br>
              <a:rPr lang="en-US" sz="2100" b="0" i="0">
                <a:effectLst/>
                <a:latin typeface="Open Sans" panose="020B0606030504020204" pitchFamily="34" charset="0"/>
              </a:rPr>
            </a:br>
            <a:endParaRPr lang="en-US" sz="21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D4CBA5-9A27-0BB8-0050-7542C83CC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0648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22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131D4-E7D8-D1B6-54D0-1D275D99DCB7}"/>
              </a:ext>
            </a:extLst>
          </p:cNvPr>
          <p:cNvSpPr txBox="1"/>
          <p:nvPr/>
        </p:nvSpPr>
        <p:spPr>
          <a:xfrm>
            <a:off x="803136" y="410703"/>
            <a:ext cx="9645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Open recall, correct, and use for time points 1 and 3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EDFE1-9311-B47F-3228-F03B73F1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12" y="1208216"/>
            <a:ext cx="10334125" cy="5560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1559" y="6399628"/>
            <a:ext cx="102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RQ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534" y="6399628"/>
            <a:ext cx="102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RQ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5591" y="6399628"/>
            <a:ext cx="102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RQ 2</a:t>
            </a:r>
          </a:p>
        </p:txBody>
      </p:sp>
    </p:spTree>
    <p:extLst>
      <p:ext uri="{BB962C8B-B14F-4D97-AF65-F5344CB8AC3E}">
        <p14:creationId xmlns:p14="http://schemas.microsoft.com/office/powerpoint/2010/main" val="150747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A4FC5-8959-7100-466E-5192B88B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Recommendations for Teaching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FB1C3D-A747-080F-C0C2-D39074F48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30077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10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39C0B-EFC8-2F89-5A40-DA0E3AC3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6D992B-ADF8-0DD8-AB6C-098E2C310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1152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37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CA62-30A5-280A-7A37-08A5975B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Open Sans" panose="020B0606030504020204"/>
              </a:rPr>
              <a:t>Self–reported familiarity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3C96BC-4B6C-B623-E913-F3F7846571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11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6ECE9-6CFF-C6B0-03D0-13D25758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4169229" cy="5706762"/>
          </a:xfrm>
        </p:spPr>
        <p:txBody>
          <a:bodyPr>
            <a:normAutofit/>
          </a:bodyPr>
          <a:lstStyle/>
          <a:p>
            <a:r>
              <a:rPr lang="en-US" sz="3300" b="1" i="0" dirty="0">
                <a:effectLst/>
                <a:latin typeface="Open Sans" panose="020B0606030504020204" pitchFamily="34" charset="0"/>
              </a:rPr>
              <a:t>2. </a:t>
            </a:r>
            <a:r>
              <a:rPr lang="en-US" sz="3300" b="1" i="0" u="sng" dirty="0">
                <a:effectLst/>
                <a:latin typeface="Open Sans" panose="020B0606030504020204" pitchFamily="34" charset="0"/>
              </a:rPr>
              <a:t>Self-Reported Familiarity</a:t>
            </a:r>
            <a:r>
              <a:rPr lang="en-US" sz="3300" b="1" i="0" dirty="0">
                <a:effectLst/>
                <a:latin typeface="Open Sans" panose="020B0606030504020204" pitchFamily="34" charset="0"/>
              </a:rPr>
              <a:t>: W</a:t>
            </a:r>
            <a:r>
              <a:rPr lang="en-US" sz="3300" b="0" i="0" dirty="0">
                <a:effectLst/>
                <a:latin typeface="Open Sans" panose="020B0606030504020204" pitchFamily="34" charset="0"/>
              </a:rPr>
              <a:t>ith which mnemonics do students state familiarity?</a:t>
            </a:r>
            <a:br>
              <a:rPr lang="en-US" sz="3300" b="0" i="0" dirty="0">
                <a:effectLst/>
                <a:latin typeface="Open Sans" panose="020B0606030504020204" pitchFamily="34" charset="0"/>
              </a:rPr>
            </a:br>
            <a:endParaRPr lang="en-US" sz="33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C6BB02-4B10-C91E-764A-B440271971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85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F5275-E38F-6DF3-E61C-71D711637ADF}"/>
              </a:ext>
            </a:extLst>
          </p:cNvPr>
          <p:cNvSpPr txBox="1"/>
          <p:nvPr/>
        </p:nvSpPr>
        <p:spPr>
          <a:xfrm>
            <a:off x="8029293" y="806364"/>
            <a:ext cx="3354636" cy="3847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Self-Reported Familiarity for mnemonics 1 – 7 time points 1 and 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Red (1) is low 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Dark Blue (7) is high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19EB53-F9D2-34EE-A467-9735C5AF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84" y="1089061"/>
            <a:ext cx="6345687" cy="41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7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3644-A8BB-E65C-34AA-2F50C1A6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1900" b="0" i="0" dirty="0">
                <a:effectLst/>
                <a:latin typeface="Open Sans" panose="020B0606030504020204" pitchFamily="34" charset="0"/>
              </a:rPr>
              <a:t>5. </a:t>
            </a:r>
            <a:r>
              <a:rPr lang="en-US" sz="1900" b="1" i="0" u="sng" dirty="0">
                <a:effectLst/>
                <a:latin typeface="Open Sans" panose="020B0606030504020204" pitchFamily="34" charset="0"/>
              </a:rPr>
              <a:t>Associations: </a:t>
            </a:r>
            <a:r>
              <a:rPr lang="en-US" sz="1900" b="0" i="0" dirty="0">
                <a:effectLst/>
                <a:latin typeface="Open Sans" panose="020B0606030504020204" pitchFamily="34" charset="0"/>
              </a:rPr>
              <a:t>What is the association between Open-Ended Recall and Application as well as between Explained When Cued and Application for the 14 mnemonics in the study?</a:t>
            </a:r>
            <a:br>
              <a:rPr lang="en-US" sz="1900" b="0" i="0" dirty="0">
                <a:effectLst/>
                <a:latin typeface="Open Sans" panose="020B0606030504020204" pitchFamily="34" charset="0"/>
              </a:rPr>
            </a:br>
            <a:br>
              <a:rPr lang="en-US" sz="1900" b="0" i="0" dirty="0">
                <a:effectLst/>
                <a:latin typeface="Open Sans" panose="020B0606030504020204" pitchFamily="34" charset="0"/>
              </a:rPr>
            </a:br>
            <a:r>
              <a:rPr lang="en-US" sz="1900" b="0" i="0" dirty="0">
                <a:effectLst/>
                <a:latin typeface="Open Sans" panose="020B0606030504020204" pitchFamily="34" charset="0"/>
              </a:rPr>
              <a:t> Is there a difference between acronyms and longer (e.g., sentence or song) mnemonics?</a:t>
            </a:r>
            <a:endParaRPr lang="en-US" sz="19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9F9227-FB63-399E-A497-5A422EE846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292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C4CF-5CBB-111C-BA42-3EFF8116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2600" b="0" i="0" dirty="0">
                <a:effectLst/>
                <a:latin typeface="Open Sans" panose="020B0606030504020204" pitchFamily="34" charset="0"/>
              </a:rPr>
              <a:t>6. </a:t>
            </a:r>
            <a:r>
              <a:rPr lang="en-US" sz="2600" b="1" i="0" u="sng" dirty="0">
                <a:effectLst/>
                <a:latin typeface="Open Sans" panose="020B0606030504020204" pitchFamily="34" charset="0"/>
              </a:rPr>
              <a:t>Predictive of Explained when Cued: 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Do the self-reported scores predict objective measures in memory?</a:t>
            </a:r>
            <a:br>
              <a:rPr lang="en-US" sz="2600" b="0" i="0" dirty="0">
                <a:effectLst/>
                <a:latin typeface="Open Sans" panose="020B0606030504020204" pitchFamily="34" charset="0"/>
              </a:rPr>
            </a:b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425D-8C97-F5BA-FC67-1A26172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Open Sans" panose="020B0606030504020204" pitchFamily="34" charset="0"/>
              </a:rPr>
              <a:t>S</a:t>
            </a:r>
            <a:r>
              <a:rPr lang="en-US" sz="3600" b="0" i="0" dirty="0">
                <a:effectLst/>
                <a:latin typeface="Open Sans" panose="020B0606030504020204" pitchFamily="34" charset="0"/>
              </a:rPr>
              <a:t>tudents who were more likely to say that they could remember it were also more likely to explain it.</a:t>
            </a:r>
            <a:endParaRPr lang="en-US" sz="3600" dirty="0"/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FF16DA29-DD69-329C-263D-F808AEFB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97709"/>
            <a:ext cx="10905066" cy="2862580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DBF0-E704-509C-148A-01259A50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Open Sans" panose="020B0606030504020204"/>
              </a:rPr>
              <a:t>6 &amp;7. </a:t>
            </a:r>
            <a:r>
              <a:rPr lang="en-US" sz="3200" b="1" i="0" u="sng" dirty="0">
                <a:solidFill>
                  <a:srgbClr val="333333"/>
                </a:solidFill>
                <a:effectLst/>
                <a:latin typeface="Open Sans" panose="020B0606030504020204"/>
              </a:rPr>
              <a:t>Predictive of Explained when cued/Application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Open Sans" panose="020B0606030504020204"/>
              </a:rPr>
              <a:t>: Do the self-reported scores predict objective measures in memory/performance?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67B79-2A0E-03D2-2CC2-2C96C114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344370"/>
            <a:ext cx="7846181" cy="4771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A59280-F3F7-3CEB-F3FF-BBDC0F4EEA35}"/>
              </a:ext>
            </a:extLst>
          </p:cNvPr>
          <p:cNvSpPr txBox="1"/>
          <p:nvPr/>
        </p:nvSpPr>
        <p:spPr>
          <a:xfrm>
            <a:off x="2234317" y="6185098"/>
            <a:ext cx="4921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Cramer’s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effect sizes reported in this figure</a:t>
            </a:r>
          </a:p>
        </p:txBody>
      </p:sp>
    </p:spTree>
    <p:extLst>
      <p:ext uri="{BB962C8B-B14F-4D97-AF65-F5344CB8AC3E}">
        <p14:creationId xmlns:p14="http://schemas.microsoft.com/office/powerpoint/2010/main" val="376104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8A9AB-AA5E-1D02-6C98-42D11B5A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What is a mnemonic?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9F3C-B0B2-B671-0856-6A683E87B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051" y="1006867"/>
            <a:ext cx="4795584" cy="5106256"/>
          </a:xfrm>
        </p:spPr>
        <p:txBody>
          <a:bodyPr anchor="ctr"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technique (25 centuries old!) used to assist memory in recalling a fact or a process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Collections in statistics:  Hunt (2010), Lesser (2011),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Stalder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&amp; Olson (2011)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Acronym from first letters:  PHANTOM</a:t>
            </a:r>
          </a:p>
          <a:p>
            <a:pPr lvl="2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roblem</a:t>
            </a:r>
          </a:p>
          <a:p>
            <a:pPr lvl="2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ypotheses</a:t>
            </a:r>
          </a:p>
          <a:p>
            <a:pPr lvl="2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ssumptions</a:t>
            </a:r>
          </a:p>
          <a:p>
            <a:pPr lvl="2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ame of Test</a:t>
            </a:r>
          </a:p>
          <a:p>
            <a:pPr lvl="2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 Statistic</a:t>
            </a:r>
          </a:p>
          <a:p>
            <a:pPr lvl="2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btain a p-value</a:t>
            </a:r>
          </a:p>
          <a:p>
            <a:pPr lvl="2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ake a conclusion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Sentence mnemonic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eft-skewed distribution, the tail points to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ower values.</a:t>
            </a:r>
          </a:p>
        </p:txBody>
      </p:sp>
    </p:spTree>
    <p:extLst>
      <p:ext uri="{BB962C8B-B14F-4D97-AF65-F5344CB8AC3E}">
        <p14:creationId xmlns:p14="http://schemas.microsoft.com/office/powerpoint/2010/main" val="344026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EC68E-D255-477A-8F09-73705A1E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 research (mostly surveys)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statistics mnemonics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7161-D32C-40AD-A095-C18F3D7CE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vanVoorhis (2002), in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Teaching of Psychology</a:t>
            </a:r>
          </a:p>
          <a:p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Stalder and Olson (2011), in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Teaching of Psychology</a:t>
            </a:r>
          </a:p>
          <a:p>
            <a:pPr marL="0" indent="0">
              <a:buNone/>
            </a:pP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Mocko et al. (2017), in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JSE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(now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JSDSE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47FF7-4F30-78E8-CAB7-8DD42CE44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74FA66-F139-E050-15B8-45665E62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1EB2-56EF-EED8-E5BB-B73A8D87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dirty="0">
                <a:effectLst/>
                <a:latin typeface="Open Sans" panose="020B0606030504020204" pitchFamily="34" charset="0"/>
              </a:rPr>
              <a:t>“</a:t>
            </a:r>
            <a:r>
              <a:rPr lang="en-US" sz="2200" b="1" i="0" dirty="0">
                <a:effectLst/>
                <a:latin typeface="Open Sans" panose="020B0606030504020204" pitchFamily="34" charset="0"/>
              </a:rPr>
              <a:t>Students cannot apply what they understand if they do not remember it.</a:t>
            </a:r>
          </a:p>
          <a:p>
            <a:pPr marL="0" indent="0">
              <a:buNone/>
            </a:pPr>
            <a:r>
              <a:rPr lang="en-US" sz="2200" b="0" i="0" dirty="0">
                <a:effectLst/>
                <a:latin typeface="Open Sans" panose="020B0606030504020204" pitchFamily="34" charset="0"/>
              </a:rPr>
              <a:t> Moreover, a good memory expands the repertoire of cognitive capabilities upon which new understandings can be developed and expedited. </a:t>
            </a:r>
          </a:p>
          <a:p>
            <a:pPr marL="0" indent="0">
              <a:buNone/>
            </a:pPr>
            <a:r>
              <a:rPr lang="en-US" sz="2200" b="0" i="0" dirty="0">
                <a:effectLst/>
                <a:latin typeface="Open Sans" panose="020B0606030504020204" pitchFamily="34" charset="0"/>
              </a:rPr>
              <a:t>Effective thinking does not occur in a vacuum.”</a:t>
            </a:r>
          </a:p>
          <a:p>
            <a:pPr marL="0" indent="0">
              <a:buNone/>
            </a:pPr>
            <a:endParaRPr lang="en-US" sz="2200" dirty="0"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sz="2200" dirty="0">
                <a:latin typeface="Open Sans" panose="020B0606030504020204" pitchFamily="34" charset="0"/>
              </a:rPr>
              <a:t>William Klemm (2007, p. 61)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696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BDB75-3441-49EB-923D-8200A891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The research questions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6023E-4F00-455E-A2B5-A2B93EC8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Recall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mnemonics do students recall more often?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Self-Reported Familiarity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Which mnemonics do students state familiarity?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Explained when Cued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mnemonics do more students explain when given the mnemonics as a cue?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mnemonics do students apply correctly to exam-like questions given on the extra-credit surveys that would benefit from using mnemonics?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What is the association between Open-Ended Recall and Application as well as between Explained When Cued and Application for the 14 mnemonics in the study? Is there a difference between acronyms and more prolonged(e.g., sentence or song) mnemonics?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Predictive of Explained when Cued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Do the self-reported scores predict objective measures in memory?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Predictive of Application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Do the self-reported scores predict objective measures in performance?</a:t>
            </a:r>
          </a:p>
        </p:txBody>
      </p:sp>
    </p:spTree>
    <p:extLst>
      <p:ext uri="{BB962C8B-B14F-4D97-AF65-F5344CB8AC3E}">
        <p14:creationId xmlns:p14="http://schemas.microsoft.com/office/powerpoint/2010/main" val="131975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5475-3EEA-DC69-EFA6-1B29911C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Collection in 2017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88F89A-C243-38AC-EB6D-3F27FEA82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245863"/>
              </p:ext>
            </p:extLst>
          </p:nvPr>
        </p:nvGraphicFramePr>
        <p:xfrm>
          <a:off x="1047750" y="1949450"/>
          <a:ext cx="9963149" cy="405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803">
                  <a:extLst>
                    <a:ext uri="{9D8B030D-6E8A-4147-A177-3AD203B41FA5}">
                      <a16:colId xmlns:a16="http://schemas.microsoft.com/office/drawing/2014/main" val="2699179469"/>
                    </a:ext>
                  </a:extLst>
                </a:gridCol>
                <a:gridCol w="1674450">
                  <a:extLst>
                    <a:ext uri="{9D8B030D-6E8A-4147-A177-3AD203B41FA5}">
                      <a16:colId xmlns:a16="http://schemas.microsoft.com/office/drawing/2014/main" val="749477420"/>
                    </a:ext>
                  </a:extLst>
                </a:gridCol>
                <a:gridCol w="1973632">
                  <a:extLst>
                    <a:ext uri="{9D8B030D-6E8A-4147-A177-3AD203B41FA5}">
                      <a16:colId xmlns:a16="http://schemas.microsoft.com/office/drawing/2014/main" val="1301721670"/>
                    </a:ext>
                  </a:extLst>
                </a:gridCol>
                <a:gridCol w="1973632">
                  <a:extLst>
                    <a:ext uri="{9D8B030D-6E8A-4147-A177-3AD203B41FA5}">
                      <a16:colId xmlns:a16="http://schemas.microsoft.com/office/drawing/2014/main" val="3737599171"/>
                    </a:ext>
                  </a:extLst>
                </a:gridCol>
                <a:gridCol w="1973632">
                  <a:extLst>
                    <a:ext uri="{9D8B030D-6E8A-4147-A177-3AD203B41FA5}">
                      <a16:colId xmlns:a16="http://schemas.microsoft.com/office/drawing/2014/main" val="2355336799"/>
                    </a:ext>
                  </a:extLst>
                </a:gridCol>
              </a:tblGrid>
              <a:tr h="4834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Point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547585"/>
                  </a:ext>
                </a:extLst>
              </a:tr>
              <a:tr h="565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Mnemonics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752027"/>
                  </a:ext>
                </a:extLst>
              </a:tr>
              <a:tr h="4834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 Exam(s)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and 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and 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034053"/>
                  </a:ext>
                </a:extLst>
              </a:tr>
              <a:tr h="4834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 Date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182856"/>
                  </a:ext>
                </a:extLst>
              </a:tr>
              <a:tr h="4834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Date(s)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 and 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27 - Dec. 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868331"/>
                  </a:ext>
                </a:extLst>
              </a:tr>
              <a:tr h="4834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Location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Lab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Lab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Lab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353226"/>
                  </a:ext>
                </a:extLst>
              </a:tr>
              <a:tr h="985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Taking Survey (% of class)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(6.7%)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(8.1%)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(7.5%)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 (43.1%)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03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37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A7886-522C-AC4C-6619-C6938A03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6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600" b="1" i="0" u="sng" dirty="0">
                <a:effectLst/>
                <a:latin typeface="Open Sans" panose="020B0606030504020204" pitchFamily="34" charset="0"/>
              </a:rPr>
              <a:t>Recall</a:t>
            </a:r>
            <a:r>
              <a:rPr lang="en-US" sz="2600" b="1" i="0" dirty="0">
                <a:effectLst/>
                <a:latin typeface="Open Sans" panose="020B0606030504020204" pitchFamily="34" charset="0"/>
              </a:rPr>
              <a:t>: 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Which mnemonics do students recall more often when asked to list mnemonics to which they have been exposed?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339A80-749F-8B7C-3268-AA7D8F876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3254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61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6DF2A68C40D45BC8CE5301EF72753" ma:contentTypeVersion="18" ma:contentTypeDescription="Create a new document." ma:contentTypeScope="" ma:versionID="9de7ab1c7cc55f207de2093cd2bd12ae">
  <xsd:schema xmlns:xsd="http://www.w3.org/2001/XMLSchema" xmlns:xs="http://www.w3.org/2001/XMLSchema" xmlns:p="http://schemas.microsoft.com/office/2006/metadata/properties" xmlns:ns3="e0bb73dd-cdff-47cc-b07a-737f9d8efdc1" xmlns:ns4="9efcb914-8adc-4b67-b698-c7b836684bd3" targetNamespace="http://schemas.microsoft.com/office/2006/metadata/properties" ma:root="true" ma:fieldsID="10c179f6ca920375bf2f50ffd941a836" ns3:_="" ns4:_="">
    <xsd:import namespace="e0bb73dd-cdff-47cc-b07a-737f9d8efdc1"/>
    <xsd:import namespace="9efcb914-8adc-4b67-b698-c7b836684b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b73dd-cdff-47cc-b07a-737f9d8ef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cb914-8adc-4b67-b698-c7b836684bd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bb73dd-cdff-47cc-b07a-737f9d8efdc1" xsi:nil="true"/>
  </documentManagement>
</p:properties>
</file>

<file path=customXml/itemProps1.xml><?xml version="1.0" encoding="utf-8"?>
<ds:datastoreItem xmlns:ds="http://schemas.openxmlformats.org/officeDocument/2006/customXml" ds:itemID="{8EAD4BFB-49C6-401A-8C74-B27FB9FCD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bb73dd-cdff-47cc-b07a-737f9d8efdc1"/>
    <ds:schemaRef ds:uri="9efcb914-8adc-4b67-b698-c7b836684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7AF039-DBAC-449F-A535-3ADC47ABDC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335C7-B977-469C-9D4D-6F8AA06A0F5E}">
  <ds:schemaRefs>
    <ds:schemaRef ds:uri="http://purl.org/dc/elements/1.1/"/>
    <ds:schemaRef ds:uri="9efcb914-8adc-4b67-b698-c7b836684bd3"/>
    <ds:schemaRef ds:uri="e0bb73dd-cdff-47cc-b07a-737f9d8efdc1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1224</Words>
  <Application>Microsoft Office PowerPoint</Application>
  <PresentationFormat>Widescreen</PresentationFormat>
  <Paragraphs>159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Open Sans</vt:lpstr>
      <vt:lpstr>Times New Roman</vt:lpstr>
      <vt:lpstr>Office Theme</vt:lpstr>
      <vt:lpstr>What They Remember May Not Be What They Understand: A Study of Mnemonic Recall and Performance by Introductory Statistics Students</vt:lpstr>
      <vt:lpstr>PowerPoint Presentation</vt:lpstr>
      <vt:lpstr>What is a mnemonic?</vt:lpstr>
      <vt:lpstr>Prior research (mostly surveys)  on statistics mnemonics</vt:lpstr>
      <vt:lpstr>PowerPoint Presentation</vt:lpstr>
      <vt:lpstr>PowerPoint Presentation</vt:lpstr>
      <vt:lpstr>The research questions</vt:lpstr>
      <vt:lpstr>Data Collection in 2017</vt:lpstr>
      <vt:lpstr> Recall: Which mnemonics do students recall more often when asked to list mnemonics to which they have been exposed?</vt:lpstr>
      <vt:lpstr>3. Explained when Cued: Out of the mnemonics assessed at that time point, which mnemonics do more students explain when given the mnemonics as a cue? </vt:lpstr>
      <vt:lpstr>4. Apply: What mnemonics do students apply correctly to exam-like questions (on the extra-credit surveys) that would benefit from using mnemonics? </vt:lpstr>
      <vt:lpstr>PowerPoint Presentation</vt:lpstr>
      <vt:lpstr>Recommendations for Teaching</vt:lpstr>
      <vt:lpstr>Next Steps</vt:lpstr>
      <vt:lpstr>Self–reported familiarity </vt:lpstr>
      <vt:lpstr>2. Self-Reported Familiarity: With which mnemonics do students state familiarity? </vt:lpstr>
      <vt:lpstr>PowerPoint Presentation</vt:lpstr>
      <vt:lpstr>5. Associations: What is the association between Open-Ended Recall and Application as well as between Explained When Cued and Application for the 14 mnemonics in the study?   Is there a difference between acronyms and longer (e.g., sentence or song) mnemonics?</vt:lpstr>
      <vt:lpstr>6. Predictive of Explained when Cued: Do the self-reported scores predict objective measures in memory? </vt:lpstr>
      <vt:lpstr>6 &amp;7. Predictive of Explained when cued/Application: Do the self-reported scores predict objective measures in memory/performance?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mnemonic?</dc:title>
  <dc:creator>Mocko,Megan E</dc:creator>
  <cp:lastModifiedBy>Mocko,Megan E</cp:lastModifiedBy>
  <cp:revision>19</cp:revision>
  <cp:lastPrinted>2024-09-16T12:23:48Z</cp:lastPrinted>
  <dcterms:created xsi:type="dcterms:W3CDTF">2024-09-05T17:59:32Z</dcterms:created>
  <dcterms:modified xsi:type="dcterms:W3CDTF">2024-09-17T14:15:54Z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0x010100D4F6DF2A68C40D45BC8CE5301EF72753</vt:lpwstr>
  </property>
  <property fmtid="{D5CDD505-2E9C-101B-9397-08002B2CF9AE}" pid="3" name="MSIP_Label_b73649dc-6fee-4eb8-a128-734c3c842ea8_Enabled">
    <vt:lpwstr>true</vt:lpwstr>
  </property>
  <property fmtid="{D5CDD505-2E9C-101B-9397-08002B2CF9AE}" pid="4" name="MSIP_Label_b73649dc-6fee-4eb8-a128-734c3c842ea8_SetDate">
    <vt:lpwstr>2024-09-09T15:14:15Z</vt:lpwstr>
  </property>
  <property fmtid="{D5CDD505-2E9C-101B-9397-08002B2CF9AE}" pid="5" name="MSIP_Label_b73649dc-6fee-4eb8-a128-734c3c842ea8_Method">
    <vt:lpwstr>Standard</vt:lpwstr>
  </property>
  <property fmtid="{D5CDD505-2E9C-101B-9397-08002B2CF9AE}" pid="6" name="MSIP_Label_b73649dc-6fee-4eb8-a128-734c3c842ea8_Name">
    <vt:lpwstr>defa4170-0d19-0005-0004-bc88714345d2</vt:lpwstr>
  </property>
  <property fmtid="{D5CDD505-2E9C-101B-9397-08002B2CF9AE}" pid="7" name="MSIP_Label_b73649dc-6fee-4eb8-a128-734c3c842ea8_SiteId">
    <vt:lpwstr>857c21d2-1a16-43a4-90cf-d57f3fab9d2f</vt:lpwstr>
  </property>
  <property fmtid="{D5CDD505-2E9C-101B-9397-08002B2CF9AE}" pid="8" name="MSIP_Label_b73649dc-6fee-4eb8-a128-734c3c842ea8_ActionId">
    <vt:lpwstr>4c2806f7-c407-4ecc-8ad3-b29d83f6f2d1</vt:lpwstr>
  </property>
  <property fmtid="{D5CDD505-2E9C-101B-9397-08002B2CF9AE}" pid="9" name="MSIP_Label_b73649dc-6fee-4eb8-a128-734c3c842ea8_ContentBits">
    <vt:lpwstr>0</vt:lpwstr>
  </property>
</Properties>
</file>