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96" d="100"/>
          <a:sy n="196" d="100"/>
        </p:scale>
        <p:origin x="-37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11/29/16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11/29/16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796" y="1033278"/>
            <a:ext cx="7870304" cy="2593975"/>
          </a:xfrm>
        </p:spPr>
        <p:txBody>
          <a:bodyPr/>
          <a:lstStyle/>
          <a:p>
            <a:r>
              <a:rPr lang="en-US" dirty="0" smtClean="0"/>
              <a:t>A Tour of </a:t>
            </a:r>
            <a:r>
              <a:rPr lang="en-US" dirty="0" smtClean="0"/>
              <a:t>CAUSEweb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Dennis Pearl</a:t>
            </a:r>
          </a:p>
          <a:p>
            <a:pPr algn="ctr"/>
            <a:r>
              <a:rPr lang="en-US" dirty="0" smtClean="0"/>
              <a:t>Director of CAUSE</a:t>
            </a:r>
          </a:p>
          <a:p>
            <a:pPr algn="ctr"/>
            <a:r>
              <a:rPr lang="en-US" dirty="0" smtClean="0"/>
              <a:t>November </a:t>
            </a:r>
            <a:r>
              <a:rPr lang="en-US" dirty="0" smtClean="0"/>
              <a:t>29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72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CAUSE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Statistics Instructors &amp; Researchers:</a:t>
            </a:r>
          </a:p>
          <a:p>
            <a:pPr lvl="1"/>
            <a:r>
              <a:rPr lang="en-US" sz="2800" dirty="0" smtClean="0"/>
              <a:t>Professional Development opportunities</a:t>
            </a:r>
          </a:p>
          <a:p>
            <a:pPr lvl="1"/>
            <a:r>
              <a:rPr lang="en-US" sz="2800" dirty="0" smtClean="0"/>
              <a:t>Resources</a:t>
            </a:r>
          </a:p>
          <a:p>
            <a:r>
              <a:rPr lang="en-US" sz="2800" dirty="0" smtClean="0"/>
              <a:t>For Funded Projects:</a:t>
            </a:r>
          </a:p>
          <a:p>
            <a:pPr lvl="1"/>
            <a:r>
              <a:rPr lang="en-US" sz="2800" dirty="0" smtClean="0"/>
              <a:t>Dissemination venues</a:t>
            </a:r>
          </a:p>
          <a:p>
            <a:pPr lvl="1"/>
            <a:r>
              <a:rPr lang="en-US" sz="2800" dirty="0" smtClean="0"/>
              <a:t>Sustainable infrastructure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387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What </a:t>
            </a:r>
            <a:r>
              <a:rPr lang="en-US" dirty="0"/>
              <a:t>Can You </a:t>
            </a:r>
            <a:r>
              <a:rPr lang="en-US" dirty="0" smtClean="0"/>
              <a:t>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Register and add your name to the Stat Map</a:t>
            </a:r>
          </a:p>
          <a:p>
            <a:r>
              <a:rPr lang="en-US" sz="2800" dirty="0" smtClean="0"/>
              <a:t>Rate items  in the collection (5 points scale – example Rubric might be to think of “value” on a three point scale and “esthetic/design qualities” on a 2 point scale and add them up)</a:t>
            </a:r>
          </a:p>
          <a:p>
            <a:r>
              <a:rPr lang="en-US" sz="2800" dirty="0" smtClean="0"/>
              <a:t>Add comments – e.g. on how you use the resource in teaching</a:t>
            </a:r>
          </a:p>
          <a:p>
            <a:r>
              <a:rPr lang="en-US" sz="2800" dirty="0" smtClean="0"/>
              <a:t>Volunteer to review or curate a special collection</a:t>
            </a:r>
          </a:p>
          <a:p>
            <a:r>
              <a:rPr lang="en-US" sz="2800" dirty="0" smtClean="0"/>
              <a:t>Submit resources</a:t>
            </a:r>
          </a:p>
          <a:p>
            <a:r>
              <a:rPr lang="en-US" sz="2800" dirty="0" smtClean="0"/>
              <a:t>Provide feedback at</a:t>
            </a:r>
          </a:p>
          <a:p>
            <a:pPr marL="11430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</a:t>
            </a:r>
            <a:r>
              <a:rPr lang="en-US" sz="2800" u="sng" dirty="0" smtClean="0"/>
              <a:t>www.CAUSEweb.org</a:t>
            </a:r>
            <a:r>
              <a:rPr lang="en-US" sz="2800" u="sng" dirty="0" smtClean="0"/>
              <a:t>/feedback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955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staff: Bob Carey and Kathy Smith (PSU)</a:t>
            </a:r>
          </a:p>
          <a:p>
            <a:r>
              <a:rPr lang="en-US" sz="2800" dirty="0" smtClean="0"/>
              <a:t>Resource Library Editor: Ginger Rowell (MTSU)</a:t>
            </a:r>
          </a:p>
          <a:p>
            <a:r>
              <a:rPr lang="en-US" sz="2800" dirty="0" smtClean="0"/>
              <a:t>Fun Collection Editors: Dennis Pearl (PSU) &amp; Larry Lesser (UTEP)</a:t>
            </a:r>
          </a:p>
          <a:p>
            <a:r>
              <a:rPr lang="en-US" sz="2800" dirty="0" smtClean="0"/>
              <a:t>USPROC Chair: Vittorio </a:t>
            </a:r>
            <a:r>
              <a:rPr lang="en-US" sz="2800" dirty="0" smtClean="0"/>
              <a:t>Addona</a:t>
            </a:r>
            <a:r>
              <a:rPr lang="en-US" sz="2800" dirty="0" smtClean="0"/>
              <a:t> (Macalester)</a:t>
            </a:r>
          </a:p>
          <a:p>
            <a:r>
              <a:rPr lang="en-US" sz="2800" dirty="0" smtClean="0"/>
              <a:t>TSHS Portal Coordinator: Carol Bigelow (UMass)</a:t>
            </a:r>
          </a:p>
          <a:p>
            <a:r>
              <a:rPr lang="en-US" sz="2800" dirty="0" smtClean="0"/>
              <a:t>SBI blog Coordinators: Nathan </a:t>
            </a:r>
            <a:r>
              <a:rPr lang="en-US" sz="2800" dirty="0" smtClean="0"/>
              <a:t>Tintle</a:t>
            </a:r>
            <a:r>
              <a:rPr lang="en-US" sz="2800" dirty="0" smtClean="0"/>
              <a:t> (</a:t>
            </a:r>
            <a:r>
              <a:rPr lang="en-US" sz="2800" dirty="0" smtClean="0"/>
              <a:t>Dordt</a:t>
            </a:r>
            <a:r>
              <a:rPr lang="en-US" sz="2800" dirty="0" smtClean="0"/>
              <a:t>) and Beth Chance (Cal Poly)</a:t>
            </a:r>
          </a:p>
          <a:p>
            <a:r>
              <a:rPr lang="en-US" sz="2800" dirty="0" smtClean="0"/>
              <a:t>Chance News Editor: Bill Peterson (Middlebury)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6053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723</TotalTime>
  <Words>202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A Tour of CAUSEweb</vt:lpstr>
      <vt:lpstr>What Does CAUSE Do?</vt:lpstr>
      <vt:lpstr>Summary: What Can You Do?</vt:lpstr>
      <vt:lpstr>People</vt:lpstr>
    </vt:vector>
  </TitlesOfParts>
  <Company>Stat 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Tour of CAUSEweb</dc:title>
  <dc:creator>Dennis Pearl</dc:creator>
  <cp:lastModifiedBy>Dennis Pearl</cp:lastModifiedBy>
  <cp:revision>13</cp:revision>
  <dcterms:created xsi:type="dcterms:W3CDTF">2016-11-14T18:53:04Z</dcterms:created>
  <dcterms:modified xsi:type="dcterms:W3CDTF">2016-11-29T19:30:33Z</dcterms:modified>
</cp:coreProperties>
</file>