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1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1F2E5F7-EF17-D846-A911-16CC722AD313}" type="datetimeFigureOut">
              <a:rPr lang="en-US" smtClean="0"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F517F480-B6C2-C544-842F-2CF9093171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ites.psu.edu/shinyapp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Shiny Apps made by students for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049751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Grace Zhou and Dennis Pearl</a:t>
            </a:r>
          </a:p>
          <a:p>
            <a:r>
              <a:rPr lang="en-US" sz="2800" dirty="0" smtClean="0"/>
              <a:t>Penn State University</a:t>
            </a:r>
          </a:p>
          <a:p>
            <a:r>
              <a:rPr lang="en-US" sz="2800" dirty="0" smtClean="0"/>
              <a:t>CAUSE webinar January 9, 2019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420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200" b="1" dirty="0" smtClean="0"/>
              <a:t>Student outcomes</a:t>
            </a:r>
          </a:p>
          <a:p>
            <a:pPr lvl="0"/>
            <a:r>
              <a:rPr lang="en-US" dirty="0" smtClean="0"/>
              <a:t>Enhance </a:t>
            </a:r>
            <a:r>
              <a:rPr lang="en-US" dirty="0"/>
              <a:t>skills in R</a:t>
            </a:r>
          </a:p>
          <a:p>
            <a:pPr lvl="0"/>
            <a:r>
              <a:rPr lang="en-US" dirty="0"/>
              <a:t>Learn R Shiny as a way to demonstrate and investigate statistical principles</a:t>
            </a:r>
          </a:p>
          <a:p>
            <a:pPr lvl="0"/>
            <a:r>
              <a:rPr lang="en-US" dirty="0"/>
              <a:t>Experience in team-based reproducible programming  (</a:t>
            </a:r>
            <a:r>
              <a:rPr lang="en-US" dirty="0" err="1"/>
              <a:t>GitHUb</a:t>
            </a:r>
            <a:r>
              <a:rPr lang="en-US" dirty="0"/>
              <a:t> platform)</a:t>
            </a:r>
          </a:p>
          <a:p>
            <a:pPr lvl="0"/>
            <a:r>
              <a:rPr lang="en-US" dirty="0"/>
              <a:t>Enhance statistical knowledge </a:t>
            </a:r>
          </a:p>
          <a:p>
            <a:pPr lvl="0"/>
            <a:r>
              <a:rPr lang="en-US" dirty="0"/>
              <a:t>Provide a substantive research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 smtClean="0"/>
              <a:t>Outcomes for Statistics Education</a:t>
            </a:r>
          </a:p>
          <a:p>
            <a:pPr lvl="0"/>
            <a:r>
              <a:rPr lang="en-US" dirty="0"/>
              <a:t>Quality web apps for teaching statistical concepts on a modern platform</a:t>
            </a:r>
          </a:p>
          <a:p>
            <a:pPr lvl="0"/>
            <a:r>
              <a:rPr lang="en-US" dirty="0"/>
              <a:t>Both introductory and upper division topics</a:t>
            </a:r>
          </a:p>
          <a:p>
            <a:pPr lvl="0"/>
            <a:r>
              <a:rPr lang="en-US" dirty="0"/>
              <a:t>Statistics &amp; statistical concepts in other </a:t>
            </a:r>
            <a:r>
              <a:rPr lang="en-US" dirty="0" smtClean="0"/>
              <a:t>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99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Pre-requisites:  Stat majors with 3+ GPA and skills in R</a:t>
            </a:r>
          </a:p>
          <a:p>
            <a:r>
              <a:rPr lang="en-US" sz="3200" dirty="0"/>
              <a:t>Ten students per cohort</a:t>
            </a:r>
          </a:p>
          <a:p>
            <a:r>
              <a:rPr lang="en-US" sz="3200" dirty="0" err="1"/>
              <a:t>DataCamp</a:t>
            </a:r>
            <a:r>
              <a:rPr lang="en-US" sz="3200" dirty="0"/>
              <a:t> intro course in Shiny</a:t>
            </a:r>
          </a:p>
          <a:p>
            <a:r>
              <a:rPr lang="en-US" sz="3200" dirty="0"/>
              <a:t>Full time job from late May to end of July –</a:t>
            </a:r>
          </a:p>
          <a:p>
            <a:pPr lvl="1"/>
            <a:r>
              <a:rPr lang="en-US" sz="3000" dirty="0"/>
              <a:t>Work in teams  by chapter</a:t>
            </a:r>
          </a:p>
          <a:p>
            <a:pPr lvl="1"/>
            <a:r>
              <a:rPr lang="en-US" sz="3000" dirty="0"/>
              <a:t>Full group student facilitated morning meetings three days a week </a:t>
            </a:r>
          </a:p>
          <a:p>
            <a:pPr lvl="1"/>
            <a:r>
              <a:rPr lang="en-US" sz="3000" dirty="0"/>
              <a:t>Expectations: One intro and one upper division app per student</a:t>
            </a:r>
          </a:p>
        </p:txBody>
      </p:sp>
    </p:spTree>
    <p:extLst>
      <p:ext uri="{BB962C8B-B14F-4D97-AF65-F5344CB8AC3E}">
        <p14:creationId xmlns:p14="http://schemas.microsoft.com/office/powerpoint/2010/main" val="412800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68" y="1600200"/>
            <a:ext cx="8987431" cy="5257799"/>
          </a:xfrm>
        </p:spPr>
        <p:txBody>
          <a:bodyPr>
            <a:normAutofit/>
          </a:bodyPr>
          <a:lstStyle/>
          <a:p>
            <a:r>
              <a:rPr lang="en-US" sz="2800" dirty="0"/>
              <a:t>One credit group studies course in Fall semester</a:t>
            </a:r>
          </a:p>
          <a:p>
            <a:pPr lvl="1"/>
            <a:r>
              <a:rPr lang="en-US" sz="2600" dirty="0"/>
              <a:t>Field test apps for feedback</a:t>
            </a:r>
          </a:p>
          <a:p>
            <a:pPr lvl="1"/>
            <a:r>
              <a:rPr lang="en-US" sz="2600" dirty="0"/>
              <a:t>Opportunities to present work at conferences</a:t>
            </a:r>
          </a:p>
          <a:p>
            <a:pPr lvl="1"/>
            <a:r>
              <a:rPr lang="en-US" sz="2600" dirty="0"/>
              <a:t>Improve apps for randomized efficacy testing in the </a:t>
            </a:r>
            <a:r>
              <a:rPr lang="en-US" sz="2600" dirty="0" smtClean="0"/>
              <a:t>Spring</a:t>
            </a:r>
            <a:endParaRPr lang="en-US" sz="2600" dirty="0"/>
          </a:p>
          <a:p>
            <a:r>
              <a:rPr lang="en-US" sz="2800" dirty="0" smtClean="0"/>
              <a:t>Website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://sites.psu.edu/shinyapps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r>
              <a:rPr lang="en-US" sz="2800" dirty="0" smtClean="0"/>
              <a:t>Code </a:t>
            </a:r>
          </a:p>
          <a:p>
            <a:pPr marL="0" indent="0">
              <a:buNone/>
            </a:pPr>
            <a:r>
              <a:rPr lang="en-US" sz="2800" dirty="0" err="1" smtClean="0"/>
              <a:t>github.com</a:t>
            </a:r>
            <a:r>
              <a:rPr lang="en-US" sz="2800" dirty="0"/>
              <a:t>/</a:t>
            </a:r>
            <a:r>
              <a:rPr lang="en-US" sz="2800" dirty="0" err="1"/>
              <a:t>EducationShinyAppTeam</a:t>
            </a:r>
            <a:r>
              <a:rPr lang="en-US" sz="2800" dirty="0"/>
              <a:t>/BOAST</a:t>
            </a:r>
          </a:p>
        </p:txBody>
      </p:sp>
    </p:spTree>
    <p:extLst>
      <p:ext uri="{BB962C8B-B14F-4D97-AF65-F5344CB8AC3E}">
        <p14:creationId xmlns:p14="http://schemas.microsoft.com/office/powerpoint/2010/main" val="157472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568" y="1600200"/>
            <a:ext cx="8987431" cy="5257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Overview</a:t>
            </a:r>
            <a:endParaRPr lang="en-US" sz="2600" dirty="0"/>
          </a:p>
          <a:p>
            <a:r>
              <a:rPr lang="en-US" sz="2800" dirty="0" smtClean="0"/>
              <a:t>Five </a:t>
            </a:r>
            <a:r>
              <a:rPr lang="en-US" sz="2800" dirty="0" smtClean="0"/>
              <a:t>apps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Send bugs, suggestions for app topics, and other comments</a:t>
            </a:r>
            <a:r>
              <a:rPr lang="en-US" sz="2800" dirty="0"/>
              <a:t> </a:t>
            </a:r>
            <a:r>
              <a:rPr lang="en-US" sz="2800" dirty="0" smtClean="0"/>
              <a:t>to dkp13@psu.edu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79422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725</TotalTime>
  <Words>203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Shiny Apps made by students for students</vt:lpstr>
      <vt:lpstr>Program Goals</vt:lpstr>
      <vt:lpstr>Program Goals</vt:lpstr>
      <vt:lpstr>Program Organization</vt:lpstr>
      <vt:lpstr>Program Organization</vt:lpstr>
      <vt:lpstr>Website Tour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Shiny Apps made by students for students</dc:title>
  <dc:creator>Dennis Pearl</dc:creator>
  <cp:lastModifiedBy>Dennis Pearl</cp:lastModifiedBy>
  <cp:revision>7</cp:revision>
  <dcterms:created xsi:type="dcterms:W3CDTF">2019-01-09T00:28:50Z</dcterms:created>
  <dcterms:modified xsi:type="dcterms:W3CDTF">2019-01-09T13:16:35Z</dcterms:modified>
</cp:coreProperties>
</file>