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Lst>
  <p:sldSz cx="9144000" cy="5143500" type="screen16x9"/>
  <p:notesSz cx="6858000" cy="9144000"/>
  <p:embeddedFontLst>
    <p:embeddedFont>
      <p:font typeface="Abel" panose="02000506030000020004" pitchFamily="2" charset="0"/>
      <p:regular r:id="rId19"/>
    </p:embeddedFont>
    <p:embeddedFont>
      <p:font typeface="Anaheim" panose="020B0604020202020204" charset="0"/>
      <p:regular r:id="rId20"/>
      <p:bold r:id="rId21"/>
    </p:embeddedFont>
    <p:embeddedFont>
      <p:font typeface="Croissant One"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326"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6dfdd94d26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6dfdd94d2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6dfdd94d26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6dfdd94d2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6dfdd94d26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6dfdd94d2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6a2b7ff4ce_0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6a2b7ff4ce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mins</a:t>
            </a:r>
            <a:endParaRPr/>
          </a:p>
          <a:p>
            <a:pPr marL="0" lvl="0" indent="0" algn="l" rtl="0">
              <a:spcBef>
                <a:spcPts val="0"/>
              </a:spcBef>
              <a:spcAft>
                <a:spcPts val="0"/>
              </a:spcAft>
              <a:buNone/>
            </a:pPr>
            <a:r>
              <a:rPr lang="en"/>
              <a:t>Introducing Scavenger Hunt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6a2b7ff4ce_0_8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6a2b7ff4ce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a:t>
            </a:r>
            <a:endParaRPr/>
          </a:p>
          <a:p>
            <a:pPr marL="0" lvl="0" indent="0" algn="l" rtl="0">
              <a:spcBef>
                <a:spcPts val="0"/>
              </a:spcBef>
              <a:spcAft>
                <a:spcPts val="0"/>
              </a:spcAft>
              <a:buNone/>
            </a:pPr>
            <a:r>
              <a:rPr lang="en"/>
              <a:t>Gather some ideas in conference and visiting nearby places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6a2b7ff4ce_0_10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6a2b7ff4ce_0_1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6a2b7ff4ce_0_10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6a2b7ff4ce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a:t>
            </a:r>
            <a:endParaRPr/>
          </a:p>
          <a:p>
            <a:pPr marL="0" lvl="0" indent="0" algn="l" rtl="0">
              <a:spcBef>
                <a:spcPts val="0"/>
              </a:spcBef>
              <a:spcAft>
                <a:spcPts val="0"/>
              </a:spcAft>
              <a:buNone/>
            </a:pPr>
            <a:r>
              <a:rPr lang="en"/>
              <a:t>3 min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6a2b7ff4ce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6a2b7ff4ce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6a2b7ff4ce_0_3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6a2b7ff4ce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6a2b7ff4ce_0_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6a2b7ff4ce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Wendy will come up with additional ideas and finalize</a:t>
            </a:r>
            <a:endParaRPr/>
          </a:p>
          <a:p>
            <a:pPr marL="0" lvl="0" indent="0" algn="l" rtl="0">
              <a:spcBef>
                <a:spcPts val="0"/>
              </a:spcBef>
              <a:spcAft>
                <a:spcPts val="0"/>
              </a:spcAft>
              <a:buNone/>
            </a:pPr>
            <a:r>
              <a:rPr lang="en"/>
              <a:t>5 min,</a:t>
            </a:r>
            <a:endParaRPr/>
          </a:p>
          <a:p>
            <a:pPr marL="0" lvl="0" indent="0" algn="l" rtl="0">
              <a:spcBef>
                <a:spcPts val="0"/>
              </a:spcBef>
              <a:spcAft>
                <a:spcPts val="0"/>
              </a:spcAft>
              <a:buNone/>
            </a:pPr>
            <a:r>
              <a:rPr lang="en"/>
              <a:t>Form groups of five, share name, affiliation, what do you like to gain from USCOTS?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6a2b7ff4ce_0_7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6a2b7ff4ce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 will contribute</a:t>
            </a:r>
            <a:endParaRPr/>
          </a:p>
          <a:p>
            <a:pPr marL="0" lvl="0" indent="0" algn="l" rtl="0">
              <a:spcBef>
                <a:spcPts val="0"/>
              </a:spcBef>
              <a:spcAft>
                <a:spcPts val="0"/>
              </a:spcAft>
              <a:buNone/>
            </a:pPr>
            <a:r>
              <a:rPr lang="en"/>
              <a:t>10 mins</a:t>
            </a:r>
            <a:endParaRPr/>
          </a:p>
          <a:p>
            <a:pPr marL="0" lvl="0" indent="0" algn="l" rtl="0">
              <a:spcBef>
                <a:spcPts val="0"/>
              </a:spcBef>
              <a:spcAft>
                <a:spcPts val="0"/>
              </a:spcAft>
              <a:buNone/>
            </a:pPr>
            <a:r>
              <a:rPr lang="en"/>
              <a:t>Types sessions</a:t>
            </a:r>
            <a:endParaRPr/>
          </a:p>
          <a:p>
            <a:pPr marL="0" lvl="0" indent="0" algn="l" rtl="0">
              <a:spcBef>
                <a:spcPts val="0"/>
              </a:spcBef>
              <a:spcAft>
                <a:spcPts val="0"/>
              </a:spcAft>
              <a:buNone/>
            </a:pPr>
            <a:r>
              <a:rPr lang="en"/>
              <a:t>-Birds of feather, very informal, during lunch</a:t>
            </a:r>
            <a:endParaRPr/>
          </a:p>
          <a:p>
            <a:pPr marL="0" lvl="0" indent="0" algn="l" rtl="0">
              <a:spcBef>
                <a:spcPts val="0"/>
              </a:spcBef>
              <a:spcAft>
                <a:spcPts val="0"/>
              </a:spcAft>
              <a:buNone/>
            </a:pPr>
            <a:r>
              <a:rPr lang="en"/>
              <a:t>-Concurrent session</a:t>
            </a:r>
            <a:endParaRPr/>
          </a:p>
          <a:p>
            <a:pPr marL="0" lvl="0" indent="0" algn="l" rtl="0">
              <a:spcBef>
                <a:spcPts val="0"/>
              </a:spcBef>
              <a:spcAft>
                <a:spcPts val="0"/>
              </a:spcAft>
              <a:buNone/>
            </a:pPr>
            <a:r>
              <a:rPr lang="en"/>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6a2b7ff4ce_0_7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6a2b7ff4ce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6dfdd94d26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6dfdd94d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6dfdd94d26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6dfdd94d2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6dfdd94d26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6dfdd94d2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0" name="Google Shape;10;p2"/>
          <p:cNvSpPr txBox="1">
            <a:spLocks noGrp="1"/>
          </p:cNvSpPr>
          <p:nvPr>
            <p:ph type="ctrTitle"/>
          </p:nvPr>
        </p:nvSpPr>
        <p:spPr>
          <a:xfrm>
            <a:off x="1511975" y="1215550"/>
            <a:ext cx="6152400" cy="2281500"/>
          </a:xfrm>
          <a:prstGeom prst="rect">
            <a:avLst/>
          </a:prstGeom>
        </p:spPr>
        <p:txBody>
          <a:bodyPr spcFirstLastPara="1" wrap="square" lIns="91425" tIns="91425" rIns="91425" bIns="91425" anchor="ctr" anchorCtr="0">
            <a:noAutofit/>
          </a:bodyPr>
          <a:lstStyle>
            <a:lvl1pPr marR="63500" lvl="0" rtl="0">
              <a:spcBef>
                <a:spcPts val="0"/>
              </a:spcBef>
              <a:spcAft>
                <a:spcPts val="0"/>
              </a:spcAft>
              <a:buSzPts val="6000"/>
              <a:buNone/>
              <a:defRPr sz="7000" b="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1" name="Google Shape;11;p2"/>
          <p:cNvSpPr txBox="1">
            <a:spLocks noGrp="1"/>
          </p:cNvSpPr>
          <p:nvPr>
            <p:ph type="subTitle" idx="1"/>
          </p:nvPr>
        </p:nvSpPr>
        <p:spPr>
          <a:xfrm>
            <a:off x="2202025" y="3649550"/>
            <a:ext cx="4772100" cy="2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sz="1600">
                <a:solidFill>
                  <a:schemeClr val="dk1"/>
                </a:solidFill>
                <a:latin typeface="Anaheim"/>
                <a:ea typeface="Anaheim"/>
                <a:cs typeface="Anaheim"/>
                <a:sym typeface="Anahei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pic>
        <p:nvPicPr>
          <p:cNvPr id="47" name="Google Shape;47;p11"/>
          <p:cNvPicPr preferRelativeResize="0"/>
          <p:nvPr/>
        </p:nvPicPr>
        <p:blipFill>
          <a:blip r:embed="rId2">
            <a:alphaModFix/>
          </a:blip>
          <a:stretch>
            <a:fillRect/>
          </a:stretch>
        </p:blipFill>
        <p:spPr>
          <a:xfrm>
            <a:off x="0" y="0"/>
            <a:ext cx="9144003" cy="5143501"/>
          </a:xfrm>
          <a:prstGeom prst="rect">
            <a:avLst/>
          </a:prstGeom>
          <a:noFill/>
          <a:ln>
            <a:noFill/>
          </a:ln>
        </p:spPr>
      </p:pic>
      <p:sp>
        <p:nvSpPr>
          <p:cNvPr id="48" name="Google Shape;48;p11"/>
          <p:cNvSpPr txBox="1">
            <a:spLocks noGrp="1"/>
          </p:cNvSpPr>
          <p:nvPr>
            <p:ph type="title" hasCustomPrompt="1"/>
          </p:nvPr>
        </p:nvSpPr>
        <p:spPr>
          <a:xfrm>
            <a:off x="1430550" y="1809375"/>
            <a:ext cx="6282900" cy="114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7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9" name="Google Shape;49;p11"/>
          <p:cNvSpPr txBox="1">
            <a:spLocks noGrp="1"/>
          </p:cNvSpPr>
          <p:nvPr>
            <p:ph type="subTitle" idx="1"/>
          </p:nvPr>
        </p:nvSpPr>
        <p:spPr>
          <a:xfrm>
            <a:off x="1851450" y="3069250"/>
            <a:ext cx="5441100" cy="432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1400"/>
              <a:buFont typeface="Anaheim"/>
              <a:buNone/>
              <a:defRPr sz="1600">
                <a:solidFill>
                  <a:schemeClr val="dk1"/>
                </a:solidFill>
                <a:latin typeface="Anaheim"/>
                <a:ea typeface="Anaheim"/>
                <a:cs typeface="Anaheim"/>
                <a:sym typeface="Anaheim"/>
              </a:defRPr>
            </a:lvl1pPr>
            <a:lvl2pPr lvl="1"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2_1">
    <p:bg>
      <p:bgPr>
        <a:noFill/>
        <a:effectLst/>
      </p:bgPr>
    </p:bg>
    <p:spTree>
      <p:nvGrpSpPr>
        <p:cNvPr id="1" name="Shape 51"/>
        <p:cNvGrpSpPr/>
        <p:nvPr/>
      </p:nvGrpSpPr>
      <p:grpSpPr>
        <a:xfrm>
          <a:off x="0" y="0"/>
          <a:ext cx="0" cy="0"/>
          <a:chOff x="0" y="0"/>
          <a:chExt cx="0" cy="0"/>
        </a:xfrm>
      </p:grpSpPr>
      <p:pic>
        <p:nvPicPr>
          <p:cNvPr id="52" name="Google Shape;52;p13"/>
          <p:cNvPicPr preferRelativeResize="0"/>
          <p:nvPr/>
        </p:nvPicPr>
        <p:blipFill>
          <a:blip r:embed="rId2">
            <a:alphaModFix/>
          </a:blip>
          <a:stretch>
            <a:fillRect/>
          </a:stretch>
        </p:blipFill>
        <p:spPr>
          <a:xfrm>
            <a:off x="-25" y="0"/>
            <a:ext cx="9144003" cy="5143501"/>
          </a:xfrm>
          <a:prstGeom prst="rect">
            <a:avLst/>
          </a:prstGeom>
          <a:noFill/>
          <a:ln>
            <a:noFill/>
          </a:ln>
        </p:spPr>
      </p:pic>
      <p:sp>
        <p:nvSpPr>
          <p:cNvPr id="53" name="Google Shape;53;p13"/>
          <p:cNvSpPr txBox="1">
            <a:spLocks noGrp="1"/>
          </p:cNvSpPr>
          <p:nvPr>
            <p:ph type="title"/>
          </p:nvPr>
        </p:nvSpPr>
        <p:spPr>
          <a:xfrm>
            <a:off x="713225" y="539500"/>
            <a:ext cx="77175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54" name="Google Shape;54;p13"/>
          <p:cNvSpPr txBox="1">
            <a:spLocks noGrp="1"/>
          </p:cNvSpPr>
          <p:nvPr>
            <p:ph type="title" idx="2" hasCustomPrompt="1"/>
          </p:nvPr>
        </p:nvSpPr>
        <p:spPr>
          <a:xfrm>
            <a:off x="1601550" y="1496938"/>
            <a:ext cx="6480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5" name="Google Shape;55;p13"/>
          <p:cNvSpPr txBox="1">
            <a:spLocks noGrp="1"/>
          </p:cNvSpPr>
          <p:nvPr>
            <p:ph type="subTitle" idx="1"/>
          </p:nvPr>
        </p:nvSpPr>
        <p:spPr>
          <a:xfrm>
            <a:off x="713252" y="2395787"/>
            <a:ext cx="2424600" cy="521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56" name="Google Shape;56;p13"/>
          <p:cNvSpPr txBox="1">
            <a:spLocks noGrp="1"/>
          </p:cNvSpPr>
          <p:nvPr>
            <p:ph type="subTitle" idx="3"/>
          </p:nvPr>
        </p:nvSpPr>
        <p:spPr>
          <a:xfrm>
            <a:off x="713252" y="2107888"/>
            <a:ext cx="2424600" cy="376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3000"/>
              <a:buNone/>
              <a:defRPr sz="2400">
                <a:solidFill>
                  <a:schemeClr val="dk1"/>
                </a:solidFill>
                <a:latin typeface="Abel"/>
                <a:ea typeface="Abel"/>
                <a:cs typeface="Abel"/>
                <a:sym typeface="Abe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57" name="Google Shape;57;p13"/>
          <p:cNvSpPr txBox="1">
            <a:spLocks noGrp="1"/>
          </p:cNvSpPr>
          <p:nvPr>
            <p:ph type="title" idx="4" hasCustomPrompt="1"/>
          </p:nvPr>
        </p:nvSpPr>
        <p:spPr>
          <a:xfrm>
            <a:off x="6894450" y="1496938"/>
            <a:ext cx="6480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 name="Google Shape;58;p13"/>
          <p:cNvSpPr txBox="1">
            <a:spLocks noGrp="1"/>
          </p:cNvSpPr>
          <p:nvPr>
            <p:ph type="subTitle" idx="5"/>
          </p:nvPr>
        </p:nvSpPr>
        <p:spPr>
          <a:xfrm>
            <a:off x="6006148" y="2395787"/>
            <a:ext cx="2424600" cy="521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59" name="Google Shape;59;p13"/>
          <p:cNvSpPr txBox="1">
            <a:spLocks noGrp="1"/>
          </p:cNvSpPr>
          <p:nvPr>
            <p:ph type="subTitle" idx="6"/>
          </p:nvPr>
        </p:nvSpPr>
        <p:spPr>
          <a:xfrm>
            <a:off x="6006148" y="2107888"/>
            <a:ext cx="2424600" cy="376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3000"/>
              <a:buNone/>
              <a:defRPr sz="2400">
                <a:solidFill>
                  <a:schemeClr val="dk1"/>
                </a:solidFill>
                <a:latin typeface="Abel"/>
                <a:ea typeface="Abel"/>
                <a:cs typeface="Abel"/>
                <a:sym typeface="Abe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60" name="Google Shape;60;p13"/>
          <p:cNvSpPr txBox="1">
            <a:spLocks noGrp="1"/>
          </p:cNvSpPr>
          <p:nvPr>
            <p:ph type="title" idx="7" hasCustomPrompt="1"/>
          </p:nvPr>
        </p:nvSpPr>
        <p:spPr>
          <a:xfrm>
            <a:off x="4248000" y="1496938"/>
            <a:ext cx="6480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1" name="Google Shape;61;p13"/>
          <p:cNvSpPr txBox="1">
            <a:spLocks noGrp="1"/>
          </p:cNvSpPr>
          <p:nvPr>
            <p:ph type="subTitle" idx="8"/>
          </p:nvPr>
        </p:nvSpPr>
        <p:spPr>
          <a:xfrm>
            <a:off x="3359700" y="2399535"/>
            <a:ext cx="2424600" cy="521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62" name="Google Shape;62;p13"/>
          <p:cNvSpPr txBox="1">
            <a:spLocks noGrp="1"/>
          </p:cNvSpPr>
          <p:nvPr>
            <p:ph type="subTitle" idx="9"/>
          </p:nvPr>
        </p:nvSpPr>
        <p:spPr>
          <a:xfrm>
            <a:off x="3359700" y="2107888"/>
            <a:ext cx="2424600" cy="376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3000"/>
              <a:buNone/>
              <a:defRPr sz="2400">
                <a:solidFill>
                  <a:schemeClr val="dk1"/>
                </a:solidFill>
                <a:latin typeface="Abel"/>
                <a:ea typeface="Abel"/>
                <a:cs typeface="Abel"/>
                <a:sym typeface="Abe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63" name="Google Shape;63;p13"/>
          <p:cNvSpPr txBox="1">
            <a:spLocks noGrp="1"/>
          </p:cNvSpPr>
          <p:nvPr>
            <p:ph type="title" idx="13" hasCustomPrompt="1"/>
          </p:nvPr>
        </p:nvSpPr>
        <p:spPr>
          <a:xfrm>
            <a:off x="1601550" y="3211025"/>
            <a:ext cx="6480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 name="Google Shape;64;p13"/>
          <p:cNvSpPr txBox="1">
            <a:spLocks noGrp="1"/>
          </p:cNvSpPr>
          <p:nvPr>
            <p:ph type="subTitle" idx="14"/>
          </p:nvPr>
        </p:nvSpPr>
        <p:spPr>
          <a:xfrm>
            <a:off x="713252" y="4108075"/>
            <a:ext cx="2424600" cy="521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65" name="Google Shape;65;p13"/>
          <p:cNvSpPr txBox="1">
            <a:spLocks noGrp="1"/>
          </p:cNvSpPr>
          <p:nvPr>
            <p:ph type="subTitle" idx="15"/>
          </p:nvPr>
        </p:nvSpPr>
        <p:spPr>
          <a:xfrm>
            <a:off x="713252" y="3820175"/>
            <a:ext cx="2424600" cy="376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3000"/>
              <a:buNone/>
              <a:defRPr sz="2400">
                <a:solidFill>
                  <a:schemeClr val="dk1"/>
                </a:solidFill>
                <a:latin typeface="Abel"/>
                <a:ea typeface="Abel"/>
                <a:cs typeface="Abel"/>
                <a:sym typeface="Abe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66" name="Google Shape;66;p13"/>
          <p:cNvSpPr txBox="1">
            <a:spLocks noGrp="1"/>
          </p:cNvSpPr>
          <p:nvPr>
            <p:ph type="title" idx="16" hasCustomPrompt="1"/>
          </p:nvPr>
        </p:nvSpPr>
        <p:spPr>
          <a:xfrm>
            <a:off x="6894450" y="3211025"/>
            <a:ext cx="6480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7" name="Google Shape;67;p13"/>
          <p:cNvSpPr txBox="1">
            <a:spLocks noGrp="1"/>
          </p:cNvSpPr>
          <p:nvPr>
            <p:ph type="subTitle" idx="17"/>
          </p:nvPr>
        </p:nvSpPr>
        <p:spPr>
          <a:xfrm>
            <a:off x="6006148" y="4108075"/>
            <a:ext cx="2424600" cy="521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68" name="Google Shape;68;p13"/>
          <p:cNvSpPr txBox="1">
            <a:spLocks noGrp="1"/>
          </p:cNvSpPr>
          <p:nvPr>
            <p:ph type="subTitle" idx="18"/>
          </p:nvPr>
        </p:nvSpPr>
        <p:spPr>
          <a:xfrm>
            <a:off x="6006148" y="3820175"/>
            <a:ext cx="2424600" cy="376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3000"/>
              <a:buNone/>
              <a:defRPr sz="2400">
                <a:solidFill>
                  <a:schemeClr val="dk1"/>
                </a:solidFill>
                <a:latin typeface="Abel"/>
                <a:ea typeface="Abel"/>
                <a:cs typeface="Abel"/>
                <a:sym typeface="Abe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69" name="Google Shape;69;p13"/>
          <p:cNvSpPr txBox="1">
            <a:spLocks noGrp="1"/>
          </p:cNvSpPr>
          <p:nvPr>
            <p:ph type="title" idx="19" hasCustomPrompt="1"/>
          </p:nvPr>
        </p:nvSpPr>
        <p:spPr>
          <a:xfrm>
            <a:off x="4248000" y="3211025"/>
            <a:ext cx="6480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0" name="Google Shape;70;p13"/>
          <p:cNvSpPr txBox="1">
            <a:spLocks noGrp="1"/>
          </p:cNvSpPr>
          <p:nvPr>
            <p:ph type="subTitle" idx="20"/>
          </p:nvPr>
        </p:nvSpPr>
        <p:spPr>
          <a:xfrm>
            <a:off x="3359700" y="4111825"/>
            <a:ext cx="2424600" cy="521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71" name="Google Shape;71;p13"/>
          <p:cNvSpPr txBox="1">
            <a:spLocks noGrp="1"/>
          </p:cNvSpPr>
          <p:nvPr>
            <p:ph type="subTitle" idx="21"/>
          </p:nvPr>
        </p:nvSpPr>
        <p:spPr>
          <a:xfrm>
            <a:off x="3359700" y="3820177"/>
            <a:ext cx="2424600" cy="376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3000"/>
              <a:buNone/>
              <a:defRPr sz="2400">
                <a:solidFill>
                  <a:schemeClr val="dk1"/>
                </a:solidFill>
                <a:latin typeface="Abel"/>
                <a:ea typeface="Abel"/>
                <a:cs typeface="Abel"/>
                <a:sym typeface="Abe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
  <p:cSld name="CUSTOM_2">
    <p:bg>
      <p:bgPr>
        <a:noFill/>
        <a:effectLst/>
      </p:bgPr>
    </p:bg>
    <p:spTree>
      <p:nvGrpSpPr>
        <p:cNvPr id="1" name="Shape 72"/>
        <p:cNvGrpSpPr/>
        <p:nvPr/>
      </p:nvGrpSpPr>
      <p:grpSpPr>
        <a:xfrm>
          <a:off x="0" y="0"/>
          <a:ext cx="0" cy="0"/>
          <a:chOff x="0" y="0"/>
          <a:chExt cx="0" cy="0"/>
        </a:xfrm>
      </p:grpSpPr>
      <p:pic>
        <p:nvPicPr>
          <p:cNvPr id="73" name="Google Shape;73;p14"/>
          <p:cNvPicPr preferRelativeResize="0"/>
          <p:nvPr/>
        </p:nvPicPr>
        <p:blipFill>
          <a:blip r:embed="rId2">
            <a:alphaModFix/>
          </a:blip>
          <a:stretch>
            <a:fillRect/>
          </a:stretch>
        </p:blipFill>
        <p:spPr>
          <a:xfrm>
            <a:off x="0" y="0"/>
            <a:ext cx="9144003" cy="5143501"/>
          </a:xfrm>
          <a:prstGeom prst="rect">
            <a:avLst/>
          </a:prstGeom>
          <a:noFill/>
          <a:ln>
            <a:noFill/>
          </a:ln>
        </p:spPr>
      </p:pic>
      <p:pic>
        <p:nvPicPr>
          <p:cNvPr id="74" name="Google Shape;74;p14"/>
          <p:cNvPicPr preferRelativeResize="0"/>
          <p:nvPr/>
        </p:nvPicPr>
        <p:blipFill rotWithShape="1">
          <a:blip r:embed="rId3">
            <a:alphaModFix amt="65000"/>
          </a:blip>
          <a:srcRect r="9181"/>
          <a:stretch/>
        </p:blipFill>
        <p:spPr>
          <a:xfrm rot="10800000" flipH="1">
            <a:off x="7050100" y="484449"/>
            <a:ext cx="2105026" cy="2444401"/>
          </a:xfrm>
          <a:prstGeom prst="rect">
            <a:avLst/>
          </a:prstGeom>
          <a:noFill/>
          <a:ln>
            <a:noFill/>
          </a:ln>
        </p:spPr>
      </p:pic>
      <p:sp>
        <p:nvSpPr>
          <p:cNvPr id="75" name="Google Shape;75;p14"/>
          <p:cNvSpPr txBox="1">
            <a:spLocks noGrp="1"/>
          </p:cNvSpPr>
          <p:nvPr>
            <p:ph type="title"/>
          </p:nvPr>
        </p:nvSpPr>
        <p:spPr>
          <a:xfrm>
            <a:off x="1107250" y="3776525"/>
            <a:ext cx="5571300" cy="3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0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14"/>
          <p:cNvSpPr txBox="1">
            <a:spLocks noGrp="1"/>
          </p:cNvSpPr>
          <p:nvPr>
            <p:ph type="subTitle" idx="1"/>
          </p:nvPr>
        </p:nvSpPr>
        <p:spPr>
          <a:xfrm>
            <a:off x="1107575" y="1222500"/>
            <a:ext cx="6037800" cy="2169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Anaheim"/>
              <a:buNone/>
              <a:defRPr sz="3600">
                <a:solidFill>
                  <a:schemeClr val="dk1"/>
                </a:solidFill>
                <a:latin typeface="Anaheim"/>
                <a:ea typeface="Anaheim"/>
                <a:cs typeface="Anaheim"/>
                <a:sym typeface="Anaheim"/>
              </a:defRPr>
            </a:lvl1pPr>
            <a:lvl2pPr lvl="1" rtl="0">
              <a:spcBef>
                <a:spcPts val="0"/>
              </a:spcBef>
              <a:spcAft>
                <a:spcPts val="0"/>
              </a:spcAft>
              <a:buClr>
                <a:schemeClr val="dk1"/>
              </a:buClr>
              <a:buSzPts val="3600"/>
              <a:buFont typeface="Anaheim"/>
              <a:buNone/>
              <a:defRPr sz="3600">
                <a:solidFill>
                  <a:schemeClr val="dk1"/>
                </a:solidFill>
                <a:latin typeface="Anaheim"/>
                <a:ea typeface="Anaheim"/>
                <a:cs typeface="Anaheim"/>
                <a:sym typeface="Anaheim"/>
              </a:defRPr>
            </a:lvl2pPr>
            <a:lvl3pPr lvl="2" rtl="0">
              <a:spcBef>
                <a:spcPts val="0"/>
              </a:spcBef>
              <a:spcAft>
                <a:spcPts val="0"/>
              </a:spcAft>
              <a:buClr>
                <a:schemeClr val="dk1"/>
              </a:buClr>
              <a:buSzPts val="3600"/>
              <a:buFont typeface="Anaheim"/>
              <a:buNone/>
              <a:defRPr sz="3600">
                <a:solidFill>
                  <a:schemeClr val="dk1"/>
                </a:solidFill>
                <a:latin typeface="Anaheim"/>
                <a:ea typeface="Anaheim"/>
                <a:cs typeface="Anaheim"/>
                <a:sym typeface="Anaheim"/>
              </a:defRPr>
            </a:lvl3pPr>
            <a:lvl4pPr lvl="3" rtl="0">
              <a:spcBef>
                <a:spcPts val="0"/>
              </a:spcBef>
              <a:spcAft>
                <a:spcPts val="0"/>
              </a:spcAft>
              <a:buClr>
                <a:schemeClr val="dk1"/>
              </a:buClr>
              <a:buSzPts val="3600"/>
              <a:buFont typeface="Anaheim"/>
              <a:buNone/>
              <a:defRPr sz="3600">
                <a:solidFill>
                  <a:schemeClr val="dk1"/>
                </a:solidFill>
                <a:latin typeface="Anaheim"/>
                <a:ea typeface="Anaheim"/>
                <a:cs typeface="Anaheim"/>
                <a:sym typeface="Anaheim"/>
              </a:defRPr>
            </a:lvl4pPr>
            <a:lvl5pPr lvl="4" rtl="0">
              <a:spcBef>
                <a:spcPts val="0"/>
              </a:spcBef>
              <a:spcAft>
                <a:spcPts val="0"/>
              </a:spcAft>
              <a:buClr>
                <a:schemeClr val="dk1"/>
              </a:buClr>
              <a:buSzPts val="3600"/>
              <a:buFont typeface="Anaheim"/>
              <a:buNone/>
              <a:defRPr sz="3600">
                <a:solidFill>
                  <a:schemeClr val="dk1"/>
                </a:solidFill>
                <a:latin typeface="Anaheim"/>
                <a:ea typeface="Anaheim"/>
                <a:cs typeface="Anaheim"/>
                <a:sym typeface="Anaheim"/>
              </a:defRPr>
            </a:lvl5pPr>
            <a:lvl6pPr lvl="5" rtl="0">
              <a:spcBef>
                <a:spcPts val="0"/>
              </a:spcBef>
              <a:spcAft>
                <a:spcPts val="0"/>
              </a:spcAft>
              <a:buClr>
                <a:schemeClr val="dk1"/>
              </a:buClr>
              <a:buSzPts val="3600"/>
              <a:buFont typeface="Anaheim"/>
              <a:buNone/>
              <a:defRPr sz="3600">
                <a:solidFill>
                  <a:schemeClr val="dk1"/>
                </a:solidFill>
                <a:latin typeface="Anaheim"/>
                <a:ea typeface="Anaheim"/>
                <a:cs typeface="Anaheim"/>
                <a:sym typeface="Anaheim"/>
              </a:defRPr>
            </a:lvl6pPr>
            <a:lvl7pPr lvl="6" rtl="0">
              <a:spcBef>
                <a:spcPts val="0"/>
              </a:spcBef>
              <a:spcAft>
                <a:spcPts val="0"/>
              </a:spcAft>
              <a:buClr>
                <a:schemeClr val="dk1"/>
              </a:buClr>
              <a:buSzPts val="3600"/>
              <a:buFont typeface="Anaheim"/>
              <a:buNone/>
              <a:defRPr sz="3600">
                <a:solidFill>
                  <a:schemeClr val="dk1"/>
                </a:solidFill>
                <a:latin typeface="Anaheim"/>
                <a:ea typeface="Anaheim"/>
                <a:cs typeface="Anaheim"/>
                <a:sym typeface="Anaheim"/>
              </a:defRPr>
            </a:lvl7pPr>
            <a:lvl8pPr lvl="7" rtl="0">
              <a:spcBef>
                <a:spcPts val="0"/>
              </a:spcBef>
              <a:spcAft>
                <a:spcPts val="0"/>
              </a:spcAft>
              <a:buClr>
                <a:schemeClr val="dk1"/>
              </a:buClr>
              <a:buSzPts val="3600"/>
              <a:buFont typeface="Anaheim"/>
              <a:buNone/>
              <a:defRPr sz="3600">
                <a:solidFill>
                  <a:schemeClr val="dk1"/>
                </a:solidFill>
                <a:latin typeface="Anaheim"/>
                <a:ea typeface="Anaheim"/>
                <a:cs typeface="Anaheim"/>
                <a:sym typeface="Anaheim"/>
              </a:defRPr>
            </a:lvl8pPr>
            <a:lvl9pPr lvl="8" rtl="0">
              <a:spcBef>
                <a:spcPts val="0"/>
              </a:spcBef>
              <a:spcAft>
                <a:spcPts val="0"/>
              </a:spcAft>
              <a:buClr>
                <a:schemeClr val="dk1"/>
              </a:buClr>
              <a:buSzPts val="3600"/>
              <a:buFont typeface="Anaheim"/>
              <a:buNone/>
              <a:defRPr sz="3600">
                <a:solidFill>
                  <a:schemeClr val="dk1"/>
                </a:solidFill>
                <a:latin typeface="Anaheim"/>
                <a:ea typeface="Anaheim"/>
                <a:cs typeface="Anaheim"/>
                <a:sym typeface="Anaheim"/>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3">
    <p:bg>
      <p:bgPr>
        <a:noFill/>
        <a:effectLst/>
      </p:bgPr>
    </p:bg>
    <p:spTree>
      <p:nvGrpSpPr>
        <p:cNvPr id="1" name="Shape 77"/>
        <p:cNvGrpSpPr/>
        <p:nvPr/>
      </p:nvGrpSpPr>
      <p:grpSpPr>
        <a:xfrm>
          <a:off x="0" y="0"/>
          <a:ext cx="0" cy="0"/>
          <a:chOff x="0" y="0"/>
          <a:chExt cx="0" cy="0"/>
        </a:xfrm>
      </p:grpSpPr>
      <p:pic>
        <p:nvPicPr>
          <p:cNvPr id="78" name="Google Shape;78;p15"/>
          <p:cNvPicPr preferRelativeResize="0"/>
          <p:nvPr/>
        </p:nvPicPr>
        <p:blipFill>
          <a:blip r:embed="rId2">
            <a:alphaModFix/>
          </a:blip>
          <a:stretch>
            <a:fillRect/>
          </a:stretch>
        </p:blipFill>
        <p:spPr>
          <a:xfrm rot="10800000">
            <a:off x="0" y="0"/>
            <a:ext cx="9144003" cy="5143501"/>
          </a:xfrm>
          <a:prstGeom prst="rect">
            <a:avLst/>
          </a:prstGeom>
          <a:noFill/>
          <a:ln>
            <a:noFill/>
          </a:ln>
        </p:spPr>
      </p:pic>
      <p:pic>
        <p:nvPicPr>
          <p:cNvPr id="79" name="Google Shape;79;p15"/>
          <p:cNvPicPr preferRelativeResize="0"/>
          <p:nvPr/>
        </p:nvPicPr>
        <p:blipFill rotWithShape="1">
          <a:blip r:embed="rId3">
            <a:alphaModFix amt="75000"/>
          </a:blip>
          <a:srcRect r="54369" b="36888"/>
          <a:stretch/>
        </p:blipFill>
        <p:spPr>
          <a:xfrm flipH="1">
            <a:off x="0" y="3437175"/>
            <a:ext cx="1169900" cy="1706327"/>
          </a:xfrm>
          <a:prstGeom prst="rect">
            <a:avLst/>
          </a:prstGeom>
          <a:noFill/>
          <a:ln>
            <a:noFill/>
          </a:ln>
        </p:spPr>
      </p:pic>
      <p:sp>
        <p:nvSpPr>
          <p:cNvPr id="80" name="Google Shape;80;p15"/>
          <p:cNvSpPr txBox="1">
            <a:spLocks noGrp="1"/>
          </p:cNvSpPr>
          <p:nvPr>
            <p:ph type="title"/>
          </p:nvPr>
        </p:nvSpPr>
        <p:spPr>
          <a:xfrm>
            <a:off x="713225" y="539500"/>
            <a:ext cx="77175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81" name="Google Shape;81;p15"/>
          <p:cNvSpPr txBox="1">
            <a:spLocks noGrp="1"/>
          </p:cNvSpPr>
          <p:nvPr>
            <p:ph type="title" idx="2" hasCustomPrompt="1"/>
          </p:nvPr>
        </p:nvSpPr>
        <p:spPr>
          <a:xfrm>
            <a:off x="858850" y="1928825"/>
            <a:ext cx="2049600" cy="981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4800"/>
              <a:buNone/>
              <a:defRPr sz="6000">
                <a:solidFill>
                  <a:schemeClr val="accent2"/>
                </a:solidFill>
              </a:defRPr>
            </a:lvl1pPr>
            <a:lvl2pPr lvl="1" algn="l" rtl="0">
              <a:spcBef>
                <a:spcPts val="0"/>
              </a:spcBef>
              <a:spcAft>
                <a:spcPts val="0"/>
              </a:spcAft>
              <a:buClr>
                <a:schemeClr val="accent2"/>
              </a:buClr>
              <a:buSzPts val="4800"/>
              <a:buNone/>
              <a:defRPr>
                <a:solidFill>
                  <a:schemeClr val="accent2"/>
                </a:solidFill>
              </a:defRPr>
            </a:lvl2pPr>
            <a:lvl3pPr lvl="2" algn="l" rtl="0">
              <a:spcBef>
                <a:spcPts val="0"/>
              </a:spcBef>
              <a:spcAft>
                <a:spcPts val="0"/>
              </a:spcAft>
              <a:buClr>
                <a:schemeClr val="accent2"/>
              </a:buClr>
              <a:buSzPts val="4800"/>
              <a:buNone/>
              <a:defRPr>
                <a:solidFill>
                  <a:schemeClr val="accent2"/>
                </a:solidFill>
              </a:defRPr>
            </a:lvl3pPr>
            <a:lvl4pPr lvl="3" algn="l" rtl="0">
              <a:spcBef>
                <a:spcPts val="0"/>
              </a:spcBef>
              <a:spcAft>
                <a:spcPts val="0"/>
              </a:spcAft>
              <a:buClr>
                <a:schemeClr val="accent2"/>
              </a:buClr>
              <a:buSzPts val="4800"/>
              <a:buNone/>
              <a:defRPr>
                <a:solidFill>
                  <a:schemeClr val="accent2"/>
                </a:solidFill>
              </a:defRPr>
            </a:lvl4pPr>
            <a:lvl5pPr lvl="4" algn="l" rtl="0">
              <a:spcBef>
                <a:spcPts val="0"/>
              </a:spcBef>
              <a:spcAft>
                <a:spcPts val="0"/>
              </a:spcAft>
              <a:buClr>
                <a:schemeClr val="accent2"/>
              </a:buClr>
              <a:buSzPts val="4800"/>
              <a:buNone/>
              <a:defRPr>
                <a:solidFill>
                  <a:schemeClr val="accent2"/>
                </a:solidFill>
              </a:defRPr>
            </a:lvl5pPr>
            <a:lvl6pPr lvl="5" algn="l" rtl="0">
              <a:spcBef>
                <a:spcPts val="0"/>
              </a:spcBef>
              <a:spcAft>
                <a:spcPts val="0"/>
              </a:spcAft>
              <a:buClr>
                <a:schemeClr val="accent2"/>
              </a:buClr>
              <a:buSzPts val="4800"/>
              <a:buNone/>
              <a:defRPr>
                <a:solidFill>
                  <a:schemeClr val="accent2"/>
                </a:solidFill>
              </a:defRPr>
            </a:lvl6pPr>
            <a:lvl7pPr lvl="6" algn="l" rtl="0">
              <a:spcBef>
                <a:spcPts val="0"/>
              </a:spcBef>
              <a:spcAft>
                <a:spcPts val="0"/>
              </a:spcAft>
              <a:buClr>
                <a:schemeClr val="accent2"/>
              </a:buClr>
              <a:buSzPts val="4800"/>
              <a:buNone/>
              <a:defRPr>
                <a:solidFill>
                  <a:schemeClr val="accent2"/>
                </a:solidFill>
              </a:defRPr>
            </a:lvl7pPr>
            <a:lvl8pPr lvl="7" algn="l" rtl="0">
              <a:spcBef>
                <a:spcPts val="0"/>
              </a:spcBef>
              <a:spcAft>
                <a:spcPts val="0"/>
              </a:spcAft>
              <a:buClr>
                <a:schemeClr val="accent2"/>
              </a:buClr>
              <a:buSzPts val="4800"/>
              <a:buNone/>
              <a:defRPr>
                <a:solidFill>
                  <a:schemeClr val="accent2"/>
                </a:solidFill>
              </a:defRPr>
            </a:lvl8pPr>
            <a:lvl9pPr lvl="8" algn="l" rtl="0">
              <a:spcBef>
                <a:spcPts val="0"/>
              </a:spcBef>
              <a:spcAft>
                <a:spcPts val="0"/>
              </a:spcAft>
              <a:buClr>
                <a:schemeClr val="accent2"/>
              </a:buClr>
              <a:buSzPts val="4800"/>
              <a:buNone/>
              <a:defRPr>
                <a:solidFill>
                  <a:schemeClr val="accent2"/>
                </a:solidFill>
              </a:defRPr>
            </a:lvl9pPr>
          </a:lstStyle>
          <a:p>
            <a:r>
              <a:t>xx%</a:t>
            </a:r>
          </a:p>
        </p:txBody>
      </p:sp>
      <p:sp>
        <p:nvSpPr>
          <p:cNvPr id="82" name="Google Shape;82;p15"/>
          <p:cNvSpPr txBox="1">
            <a:spLocks noGrp="1"/>
          </p:cNvSpPr>
          <p:nvPr>
            <p:ph type="subTitle" idx="1"/>
          </p:nvPr>
        </p:nvSpPr>
        <p:spPr>
          <a:xfrm>
            <a:off x="858850" y="2954825"/>
            <a:ext cx="1652400" cy="3720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bel"/>
              <a:buNone/>
              <a:defRPr sz="2400">
                <a:solidFill>
                  <a:schemeClr val="dk1"/>
                </a:solidFill>
                <a:latin typeface="Abel"/>
                <a:ea typeface="Abel"/>
                <a:cs typeface="Abel"/>
                <a:sym typeface="Abel"/>
              </a:defRPr>
            </a:lvl1pPr>
            <a:lvl2pPr lvl="1"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2pPr>
            <a:lvl3pPr lvl="2"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3pPr>
            <a:lvl4pPr lvl="3"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4pPr>
            <a:lvl5pPr lvl="4"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5pPr>
            <a:lvl6pPr lvl="5"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6pPr>
            <a:lvl7pPr lvl="6"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7pPr>
            <a:lvl8pPr lvl="7"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8pPr>
            <a:lvl9pPr lvl="8"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9pPr>
          </a:lstStyle>
          <a:p>
            <a:endParaRPr/>
          </a:p>
        </p:txBody>
      </p:sp>
      <p:sp>
        <p:nvSpPr>
          <p:cNvPr id="83" name="Google Shape;83;p15"/>
          <p:cNvSpPr txBox="1">
            <a:spLocks noGrp="1"/>
          </p:cNvSpPr>
          <p:nvPr>
            <p:ph type="body" idx="3"/>
          </p:nvPr>
        </p:nvSpPr>
        <p:spPr>
          <a:xfrm>
            <a:off x="858850" y="3208475"/>
            <a:ext cx="1652400" cy="6921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
        <p:nvSpPr>
          <p:cNvPr id="84" name="Google Shape;84;p15"/>
          <p:cNvSpPr txBox="1">
            <a:spLocks noGrp="1"/>
          </p:cNvSpPr>
          <p:nvPr>
            <p:ph type="title" idx="4" hasCustomPrompt="1"/>
          </p:nvPr>
        </p:nvSpPr>
        <p:spPr>
          <a:xfrm>
            <a:off x="4766850" y="1928825"/>
            <a:ext cx="2049600" cy="981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4800"/>
              <a:buNone/>
              <a:defRPr sz="6000">
                <a:solidFill>
                  <a:schemeClr val="accent1"/>
                </a:solidFill>
              </a:defRPr>
            </a:lvl1pPr>
            <a:lvl2pPr lvl="1" algn="l" rtl="0">
              <a:spcBef>
                <a:spcPts val="0"/>
              </a:spcBef>
              <a:spcAft>
                <a:spcPts val="0"/>
              </a:spcAft>
              <a:buClr>
                <a:schemeClr val="accent2"/>
              </a:buClr>
              <a:buSzPts val="4800"/>
              <a:buNone/>
              <a:defRPr>
                <a:solidFill>
                  <a:schemeClr val="accent2"/>
                </a:solidFill>
              </a:defRPr>
            </a:lvl2pPr>
            <a:lvl3pPr lvl="2" algn="l" rtl="0">
              <a:spcBef>
                <a:spcPts val="0"/>
              </a:spcBef>
              <a:spcAft>
                <a:spcPts val="0"/>
              </a:spcAft>
              <a:buClr>
                <a:schemeClr val="accent2"/>
              </a:buClr>
              <a:buSzPts val="4800"/>
              <a:buNone/>
              <a:defRPr>
                <a:solidFill>
                  <a:schemeClr val="accent2"/>
                </a:solidFill>
              </a:defRPr>
            </a:lvl3pPr>
            <a:lvl4pPr lvl="3" algn="l" rtl="0">
              <a:spcBef>
                <a:spcPts val="0"/>
              </a:spcBef>
              <a:spcAft>
                <a:spcPts val="0"/>
              </a:spcAft>
              <a:buClr>
                <a:schemeClr val="accent2"/>
              </a:buClr>
              <a:buSzPts val="4800"/>
              <a:buNone/>
              <a:defRPr>
                <a:solidFill>
                  <a:schemeClr val="accent2"/>
                </a:solidFill>
              </a:defRPr>
            </a:lvl4pPr>
            <a:lvl5pPr lvl="4" algn="l" rtl="0">
              <a:spcBef>
                <a:spcPts val="0"/>
              </a:spcBef>
              <a:spcAft>
                <a:spcPts val="0"/>
              </a:spcAft>
              <a:buClr>
                <a:schemeClr val="accent2"/>
              </a:buClr>
              <a:buSzPts val="4800"/>
              <a:buNone/>
              <a:defRPr>
                <a:solidFill>
                  <a:schemeClr val="accent2"/>
                </a:solidFill>
              </a:defRPr>
            </a:lvl5pPr>
            <a:lvl6pPr lvl="5" algn="l" rtl="0">
              <a:spcBef>
                <a:spcPts val="0"/>
              </a:spcBef>
              <a:spcAft>
                <a:spcPts val="0"/>
              </a:spcAft>
              <a:buClr>
                <a:schemeClr val="accent2"/>
              </a:buClr>
              <a:buSzPts val="4800"/>
              <a:buNone/>
              <a:defRPr>
                <a:solidFill>
                  <a:schemeClr val="accent2"/>
                </a:solidFill>
              </a:defRPr>
            </a:lvl6pPr>
            <a:lvl7pPr lvl="6" algn="l" rtl="0">
              <a:spcBef>
                <a:spcPts val="0"/>
              </a:spcBef>
              <a:spcAft>
                <a:spcPts val="0"/>
              </a:spcAft>
              <a:buClr>
                <a:schemeClr val="accent2"/>
              </a:buClr>
              <a:buSzPts val="4800"/>
              <a:buNone/>
              <a:defRPr>
                <a:solidFill>
                  <a:schemeClr val="accent2"/>
                </a:solidFill>
              </a:defRPr>
            </a:lvl7pPr>
            <a:lvl8pPr lvl="7" algn="l" rtl="0">
              <a:spcBef>
                <a:spcPts val="0"/>
              </a:spcBef>
              <a:spcAft>
                <a:spcPts val="0"/>
              </a:spcAft>
              <a:buClr>
                <a:schemeClr val="accent2"/>
              </a:buClr>
              <a:buSzPts val="4800"/>
              <a:buNone/>
              <a:defRPr>
                <a:solidFill>
                  <a:schemeClr val="accent2"/>
                </a:solidFill>
              </a:defRPr>
            </a:lvl8pPr>
            <a:lvl9pPr lvl="8" algn="l" rtl="0">
              <a:spcBef>
                <a:spcPts val="0"/>
              </a:spcBef>
              <a:spcAft>
                <a:spcPts val="0"/>
              </a:spcAft>
              <a:buClr>
                <a:schemeClr val="accent2"/>
              </a:buClr>
              <a:buSzPts val="4800"/>
              <a:buNone/>
              <a:defRPr>
                <a:solidFill>
                  <a:schemeClr val="accent2"/>
                </a:solidFill>
              </a:defRPr>
            </a:lvl9pPr>
          </a:lstStyle>
          <a:p>
            <a:r>
              <a:t>xx%</a:t>
            </a:r>
          </a:p>
        </p:txBody>
      </p:sp>
      <p:sp>
        <p:nvSpPr>
          <p:cNvPr id="85" name="Google Shape;85;p15"/>
          <p:cNvSpPr txBox="1">
            <a:spLocks noGrp="1"/>
          </p:cNvSpPr>
          <p:nvPr>
            <p:ph type="subTitle" idx="5"/>
          </p:nvPr>
        </p:nvSpPr>
        <p:spPr>
          <a:xfrm>
            <a:off x="4766850" y="2954825"/>
            <a:ext cx="1652400" cy="3720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bel"/>
              <a:buNone/>
              <a:defRPr sz="2400">
                <a:solidFill>
                  <a:schemeClr val="dk1"/>
                </a:solidFill>
                <a:latin typeface="Abel"/>
                <a:ea typeface="Abel"/>
                <a:cs typeface="Abel"/>
                <a:sym typeface="Abel"/>
              </a:defRPr>
            </a:lvl1pPr>
            <a:lvl2pPr lvl="1"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2pPr>
            <a:lvl3pPr lvl="2"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3pPr>
            <a:lvl4pPr lvl="3"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4pPr>
            <a:lvl5pPr lvl="4"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5pPr>
            <a:lvl6pPr lvl="5"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6pPr>
            <a:lvl7pPr lvl="6"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7pPr>
            <a:lvl8pPr lvl="7"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8pPr>
            <a:lvl9pPr lvl="8" rtl="0">
              <a:spcBef>
                <a:spcPts val="0"/>
              </a:spcBef>
              <a:spcAft>
                <a:spcPts val="0"/>
              </a:spcAft>
              <a:buClr>
                <a:schemeClr val="dk1"/>
              </a:buClr>
              <a:buSzPts val="2400"/>
              <a:buFont typeface="Abel"/>
              <a:buNone/>
              <a:defRPr sz="2400">
                <a:solidFill>
                  <a:schemeClr val="dk1"/>
                </a:solidFill>
                <a:latin typeface="Abel"/>
                <a:ea typeface="Abel"/>
                <a:cs typeface="Abel"/>
                <a:sym typeface="Abel"/>
              </a:defRPr>
            </a:lvl9pPr>
          </a:lstStyle>
          <a:p>
            <a:endParaRPr/>
          </a:p>
        </p:txBody>
      </p:sp>
      <p:sp>
        <p:nvSpPr>
          <p:cNvPr id="86" name="Google Shape;86;p15"/>
          <p:cNvSpPr txBox="1">
            <a:spLocks noGrp="1"/>
          </p:cNvSpPr>
          <p:nvPr>
            <p:ph type="body" idx="6"/>
          </p:nvPr>
        </p:nvSpPr>
        <p:spPr>
          <a:xfrm>
            <a:off x="4766850" y="3208475"/>
            <a:ext cx="1652400" cy="692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1">
  <p:cSld name="CUSTOM_3_1">
    <p:bg>
      <p:bgPr>
        <a:noFill/>
        <a:effectLst/>
      </p:bgPr>
    </p:bg>
    <p:spTree>
      <p:nvGrpSpPr>
        <p:cNvPr id="1" name="Shape 87"/>
        <p:cNvGrpSpPr/>
        <p:nvPr/>
      </p:nvGrpSpPr>
      <p:grpSpPr>
        <a:xfrm>
          <a:off x="0" y="0"/>
          <a:ext cx="0" cy="0"/>
          <a:chOff x="0" y="0"/>
          <a:chExt cx="0" cy="0"/>
        </a:xfrm>
      </p:grpSpPr>
      <p:pic>
        <p:nvPicPr>
          <p:cNvPr id="88" name="Google Shape;88;p16"/>
          <p:cNvPicPr preferRelativeResize="0"/>
          <p:nvPr/>
        </p:nvPicPr>
        <p:blipFill>
          <a:blip r:embed="rId2">
            <a:alphaModFix/>
          </a:blip>
          <a:stretch>
            <a:fillRect/>
          </a:stretch>
        </p:blipFill>
        <p:spPr>
          <a:xfrm>
            <a:off x="0" y="0"/>
            <a:ext cx="9144003" cy="5143501"/>
          </a:xfrm>
          <a:prstGeom prst="rect">
            <a:avLst/>
          </a:prstGeom>
          <a:noFill/>
          <a:ln>
            <a:noFill/>
          </a:ln>
        </p:spPr>
      </p:pic>
      <p:pic>
        <p:nvPicPr>
          <p:cNvPr id="89" name="Google Shape;89;p16"/>
          <p:cNvPicPr preferRelativeResize="0"/>
          <p:nvPr/>
        </p:nvPicPr>
        <p:blipFill rotWithShape="1">
          <a:blip r:embed="rId3">
            <a:alphaModFix amt="75000"/>
          </a:blip>
          <a:srcRect l="10833"/>
          <a:stretch/>
        </p:blipFill>
        <p:spPr>
          <a:xfrm flipH="1">
            <a:off x="6857999" y="1411525"/>
            <a:ext cx="2286001" cy="2703749"/>
          </a:xfrm>
          <a:prstGeom prst="rect">
            <a:avLst/>
          </a:prstGeom>
          <a:noFill/>
          <a:ln>
            <a:noFill/>
          </a:ln>
        </p:spPr>
      </p:pic>
      <p:sp>
        <p:nvSpPr>
          <p:cNvPr id="90" name="Google Shape;90;p16"/>
          <p:cNvSpPr txBox="1">
            <a:spLocks noGrp="1"/>
          </p:cNvSpPr>
          <p:nvPr>
            <p:ph type="title" hasCustomPrompt="1"/>
          </p:nvPr>
        </p:nvSpPr>
        <p:spPr>
          <a:xfrm>
            <a:off x="2157450" y="872375"/>
            <a:ext cx="4829100" cy="52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r" rtl="0">
              <a:spcBef>
                <a:spcPts val="0"/>
              </a:spcBef>
              <a:spcAft>
                <a:spcPts val="0"/>
              </a:spcAft>
              <a:buSzPts val="4800"/>
              <a:buNone/>
              <a:defRPr/>
            </a:lvl2pPr>
            <a:lvl3pPr lvl="2" algn="r" rtl="0">
              <a:spcBef>
                <a:spcPts val="0"/>
              </a:spcBef>
              <a:spcAft>
                <a:spcPts val="0"/>
              </a:spcAft>
              <a:buSzPts val="4800"/>
              <a:buNone/>
              <a:defRPr/>
            </a:lvl3pPr>
            <a:lvl4pPr lvl="3" algn="r" rtl="0">
              <a:spcBef>
                <a:spcPts val="0"/>
              </a:spcBef>
              <a:spcAft>
                <a:spcPts val="0"/>
              </a:spcAft>
              <a:buSzPts val="4800"/>
              <a:buNone/>
              <a:defRPr/>
            </a:lvl4pPr>
            <a:lvl5pPr lvl="4" algn="r" rtl="0">
              <a:spcBef>
                <a:spcPts val="0"/>
              </a:spcBef>
              <a:spcAft>
                <a:spcPts val="0"/>
              </a:spcAft>
              <a:buSzPts val="4800"/>
              <a:buNone/>
              <a:defRPr/>
            </a:lvl5pPr>
            <a:lvl6pPr lvl="5" algn="r" rtl="0">
              <a:spcBef>
                <a:spcPts val="0"/>
              </a:spcBef>
              <a:spcAft>
                <a:spcPts val="0"/>
              </a:spcAft>
              <a:buSzPts val="4800"/>
              <a:buNone/>
              <a:defRPr/>
            </a:lvl6pPr>
            <a:lvl7pPr lvl="6" algn="r" rtl="0">
              <a:spcBef>
                <a:spcPts val="0"/>
              </a:spcBef>
              <a:spcAft>
                <a:spcPts val="0"/>
              </a:spcAft>
              <a:buSzPts val="4800"/>
              <a:buNone/>
              <a:defRPr/>
            </a:lvl7pPr>
            <a:lvl8pPr lvl="7" algn="r" rtl="0">
              <a:spcBef>
                <a:spcPts val="0"/>
              </a:spcBef>
              <a:spcAft>
                <a:spcPts val="0"/>
              </a:spcAft>
              <a:buSzPts val="4800"/>
              <a:buNone/>
              <a:defRPr/>
            </a:lvl8pPr>
            <a:lvl9pPr lvl="8" algn="r" rtl="0">
              <a:spcBef>
                <a:spcPts val="0"/>
              </a:spcBef>
              <a:spcAft>
                <a:spcPts val="0"/>
              </a:spcAft>
              <a:buSzPts val="4800"/>
              <a:buNone/>
              <a:defRPr/>
            </a:lvl9pPr>
          </a:lstStyle>
          <a:p>
            <a:r>
              <a:t>xx%</a:t>
            </a:r>
          </a:p>
        </p:txBody>
      </p:sp>
      <p:sp>
        <p:nvSpPr>
          <p:cNvPr id="91" name="Google Shape;91;p16"/>
          <p:cNvSpPr txBox="1">
            <a:spLocks noGrp="1"/>
          </p:cNvSpPr>
          <p:nvPr>
            <p:ph type="subTitle" idx="1"/>
          </p:nvPr>
        </p:nvSpPr>
        <p:spPr>
          <a:xfrm>
            <a:off x="2157450" y="1394385"/>
            <a:ext cx="48291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1pPr>
            <a:lvl2pPr lvl="1"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2pPr>
            <a:lvl3pPr lvl="2"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3pPr>
            <a:lvl4pPr lvl="3"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4pPr>
            <a:lvl5pPr lvl="4"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5pPr>
            <a:lvl6pPr lvl="5"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6pPr>
            <a:lvl7pPr lvl="6"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7pPr>
            <a:lvl8pPr lvl="7"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8pPr>
            <a:lvl9pPr lvl="8"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9pPr>
          </a:lstStyle>
          <a:p>
            <a:endParaRPr/>
          </a:p>
        </p:txBody>
      </p:sp>
      <p:sp>
        <p:nvSpPr>
          <p:cNvPr id="92" name="Google Shape;92;p16"/>
          <p:cNvSpPr txBox="1">
            <a:spLocks noGrp="1"/>
          </p:cNvSpPr>
          <p:nvPr>
            <p:ph type="title" idx="2" hasCustomPrompt="1"/>
          </p:nvPr>
        </p:nvSpPr>
        <p:spPr>
          <a:xfrm>
            <a:off x="2157450" y="2185670"/>
            <a:ext cx="4829100" cy="52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r" rtl="0">
              <a:spcBef>
                <a:spcPts val="0"/>
              </a:spcBef>
              <a:spcAft>
                <a:spcPts val="0"/>
              </a:spcAft>
              <a:buSzPts val="4800"/>
              <a:buNone/>
              <a:defRPr/>
            </a:lvl2pPr>
            <a:lvl3pPr lvl="2" algn="r" rtl="0">
              <a:spcBef>
                <a:spcPts val="0"/>
              </a:spcBef>
              <a:spcAft>
                <a:spcPts val="0"/>
              </a:spcAft>
              <a:buSzPts val="4800"/>
              <a:buNone/>
              <a:defRPr/>
            </a:lvl3pPr>
            <a:lvl4pPr lvl="3" algn="r" rtl="0">
              <a:spcBef>
                <a:spcPts val="0"/>
              </a:spcBef>
              <a:spcAft>
                <a:spcPts val="0"/>
              </a:spcAft>
              <a:buSzPts val="4800"/>
              <a:buNone/>
              <a:defRPr/>
            </a:lvl4pPr>
            <a:lvl5pPr lvl="4" algn="r" rtl="0">
              <a:spcBef>
                <a:spcPts val="0"/>
              </a:spcBef>
              <a:spcAft>
                <a:spcPts val="0"/>
              </a:spcAft>
              <a:buSzPts val="4800"/>
              <a:buNone/>
              <a:defRPr/>
            </a:lvl5pPr>
            <a:lvl6pPr lvl="5" algn="r" rtl="0">
              <a:spcBef>
                <a:spcPts val="0"/>
              </a:spcBef>
              <a:spcAft>
                <a:spcPts val="0"/>
              </a:spcAft>
              <a:buSzPts val="4800"/>
              <a:buNone/>
              <a:defRPr/>
            </a:lvl6pPr>
            <a:lvl7pPr lvl="6" algn="r" rtl="0">
              <a:spcBef>
                <a:spcPts val="0"/>
              </a:spcBef>
              <a:spcAft>
                <a:spcPts val="0"/>
              </a:spcAft>
              <a:buSzPts val="4800"/>
              <a:buNone/>
              <a:defRPr/>
            </a:lvl7pPr>
            <a:lvl8pPr lvl="7" algn="r" rtl="0">
              <a:spcBef>
                <a:spcPts val="0"/>
              </a:spcBef>
              <a:spcAft>
                <a:spcPts val="0"/>
              </a:spcAft>
              <a:buSzPts val="4800"/>
              <a:buNone/>
              <a:defRPr/>
            </a:lvl8pPr>
            <a:lvl9pPr lvl="8" algn="r" rtl="0">
              <a:spcBef>
                <a:spcPts val="0"/>
              </a:spcBef>
              <a:spcAft>
                <a:spcPts val="0"/>
              </a:spcAft>
              <a:buSzPts val="4800"/>
              <a:buNone/>
              <a:defRPr/>
            </a:lvl9pPr>
          </a:lstStyle>
          <a:p>
            <a:r>
              <a:t>xx%</a:t>
            </a:r>
          </a:p>
        </p:txBody>
      </p:sp>
      <p:sp>
        <p:nvSpPr>
          <p:cNvPr id="93" name="Google Shape;93;p16"/>
          <p:cNvSpPr txBox="1">
            <a:spLocks noGrp="1"/>
          </p:cNvSpPr>
          <p:nvPr>
            <p:ph type="subTitle" idx="3"/>
          </p:nvPr>
        </p:nvSpPr>
        <p:spPr>
          <a:xfrm>
            <a:off x="2157450" y="2707618"/>
            <a:ext cx="48291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1pPr>
            <a:lvl2pPr lvl="1"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2pPr>
            <a:lvl3pPr lvl="2"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3pPr>
            <a:lvl4pPr lvl="3"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4pPr>
            <a:lvl5pPr lvl="4"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5pPr>
            <a:lvl6pPr lvl="5"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6pPr>
            <a:lvl7pPr lvl="6"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7pPr>
            <a:lvl8pPr lvl="7"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8pPr>
            <a:lvl9pPr lvl="8"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9pPr>
          </a:lstStyle>
          <a:p>
            <a:endParaRPr/>
          </a:p>
        </p:txBody>
      </p:sp>
      <p:sp>
        <p:nvSpPr>
          <p:cNvPr id="94" name="Google Shape;94;p16"/>
          <p:cNvSpPr txBox="1">
            <a:spLocks noGrp="1"/>
          </p:cNvSpPr>
          <p:nvPr>
            <p:ph type="title" idx="4" hasCustomPrompt="1"/>
          </p:nvPr>
        </p:nvSpPr>
        <p:spPr>
          <a:xfrm>
            <a:off x="2157450" y="3498965"/>
            <a:ext cx="4829100" cy="52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r" rtl="0">
              <a:spcBef>
                <a:spcPts val="0"/>
              </a:spcBef>
              <a:spcAft>
                <a:spcPts val="0"/>
              </a:spcAft>
              <a:buSzPts val="4800"/>
              <a:buNone/>
              <a:defRPr/>
            </a:lvl2pPr>
            <a:lvl3pPr lvl="2" algn="r" rtl="0">
              <a:spcBef>
                <a:spcPts val="0"/>
              </a:spcBef>
              <a:spcAft>
                <a:spcPts val="0"/>
              </a:spcAft>
              <a:buSzPts val="4800"/>
              <a:buNone/>
              <a:defRPr/>
            </a:lvl3pPr>
            <a:lvl4pPr lvl="3" algn="r" rtl="0">
              <a:spcBef>
                <a:spcPts val="0"/>
              </a:spcBef>
              <a:spcAft>
                <a:spcPts val="0"/>
              </a:spcAft>
              <a:buSzPts val="4800"/>
              <a:buNone/>
              <a:defRPr/>
            </a:lvl4pPr>
            <a:lvl5pPr lvl="4" algn="r" rtl="0">
              <a:spcBef>
                <a:spcPts val="0"/>
              </a:spcBef>
              <a:spcAft>
                <a:spcPts val="0"/>
              </a:spcAft>
              <a:buSzPts val="4800"/>
              <a:buNone/>
              <a:defRPr/>
            </a:lvl5pPr>
            <a:lvl6pPr lvl="5" algn="r" rtl="0">
              <a:spcBef>
                <a:spcPts val="0"/>
              </a:spcBef>
              <a:spcAft>
                <a:spcPts val="0"/>
              </a:spcAft>
              <a:buSzPts val="4800"/>
              <a:buNone/>
              <a:defRPr/>
            </a:lvl6pPr>
            <a:lvl7pPr lvl="6" algn="r" rtl="0">
              <a:spcBef>
                <a:spcPts val="0"/>
              </a:spcBef>
              <a:spcAft>
                <a:spcPts val="0"/>
              </a:spcAft>
              <a:buSzPts val="4800"/>
              <a:buNone/>
              <a:defRPr/>
            </a:lvl7pPr>
            <a:lvl8pPr lvl="7" algn="r" rtl="0">
              <a:spcBef>
                <a:spcPts val="0"/>
              </a:spcBef>
              <a:spcAft>
                <a:spcPts val="0"/>
              </a:spcAft>
              <a:buSzPts val="4800"/>
              <a:buNone/>
              <a:defRPr/>
            </a:lvl8pPr>
            <a:lvl9pPr lvl="8" algn="r" rtl="0">
              <a:spcBef>
                <a:spcPts val="0"/>
              </a:spcBef>
              <a:spcAft>
                <a:spcPts val="0"/>
              </a:spcAft>
              <a:buSzPts val="4800"/>
              <a:buNone/>
              <a:defRPr/>
            </a:lvl9pPr>
          </a:lstStyle>
          <a:p>
            <a:r>
              <a:t>xx%</a:t>
            </a:r>
          </a:p>
        </p:txBody>
      </p:sp>
      <p:sp>
        <p:nvSpPr>
          <p:cNvPr id="95" name="Google Shape;95;p16"/>
          <p:cNvSpPr txBox="1">
            <a:spLocks noGrp="1"/>
          </p:cNvSpPr>
          <p:nvPr>
            <p:ph type="subTitle" idx="5"/>
          </p:nvPr>
        </p:nvSpPr>
        <p:spPr>
          <a:xfrm>
            <a:off x="2157450" y="4020850"/>
            <a:ext cx="48291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1pPr>
            <a:lvl2pPr lvl="1"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2pPr>
            <a:lvl3pPr lvl="2"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3pPr>
            <a:lvl4pPr lvl="3"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4pPr>
            <a:lvl5pPr lvl="4"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5pPr>
            <a:lvl6pPr lvl="5"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6pPr>
            <a:lvl7pPr lvl="6"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7pPr>
            <a:lvl8pPr lvl="7"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8pPr>
            <a:lvl9pPr lvl="8" algn="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5">
    <p:bg>
      <p:bgPr>
        <a:noFill/>
        <a:effectLst/>
      </p:bgPr>
    </p:bg>
    <p:spTree>
      <p:nvGrpSpPr>
        <p:cNvPr id="1" name="Shape 96"/>
        <p:cNvGrpSpPr/>
        <p:nvPr/>
      </p:nvGrpSpPr>
      <p:grpSpPr>
        <a:xfrm>
          <a:off x="0" y="0"/>
          <a:ext cx="0" cy="0"/>
          <a:chOff x="0" y="0"/>
          <a:chExt cx="0" cy="0"/>
        </a:xfrm>
      </p:grpSpPr>
      <p:pic>
        <p:nvPicPr>
          <p:cNvPr id="97" name="Google Shape;97;p17"/>
          <p:cNvPicPr preferRelativeResize="0"/>
          <p:nvPr/>
        </p:nvPicPr>
        <p:blipFill>
          <a:blip r:embed="rId2">
            <a:alphaModFix/>
          </a:blip>
          <a:stretch>
            <a:fillRect/>
          </a:stretch>
        </p:blipFill>
        <p:spPr>
          <a:xfrm flipH="1">
            <a:off x="0" y="0"/>
            <a:ext cx="9144003" cy="5143501"/>
          </a:xfrm>
          <a:prstGeom prst="rect">
            <a:avLst/>
          </a:prstGeom>
          <a:noFill/>
          <a:ln>
            <a:noFill/>
          </a:ln>
        </p:spPr>
      </p:pic>
      <p:pic>
        <p:nvPicPr>
          <p:cNvPr id="98" name="Google Shape;98;p17"/>
          <p:cNvPicPr preferRelativeResize="0"/>
          <p:nvPr/>
        </p:nvPicPr>
        <p:blipFill rotWithShape="1">
          <a:blip r:embed="rId3">
            <a:alphaModFix amt="65000"/>
          </a:blip>
          <a:srcRect t="25334" r="13971" b="22386"/>
          <a:stretch/>
        </p:blipFill>
        <p:spPr>
          <a:xfrm flipH="1">
            <a:off x="0" y="0"/>
            <a:ext cx="1994050" cy="1277952"/>
          </a:xfrm>
          <a:prstGeom prst="rect">
            <a:avLst/>
          </a:prstGeom>
          <a:noFill/>
          <a:ln>
            <a:noFill/>
          </a:ln>
        </p:spPr>
      </p:pic>
      <p:sp>
        <p:nvSpPr>
          <p:cNvPr id="99" name="Google Shape;99;p17"/>
          <p:cNvSpPr txBox="1">
            <a:spLocks noGrp="1"/>
          </p:cNvSpPr>
          <p:nvPr>
            <p:ph type="subTitle" idx="1"/>
          </p:nvPr>
        </p:nvSpPr>
        <p:spPr>
          <a:xfrm>
            <a:off x="1372250" y="2904575"/>
            <a:ext cx="2206500" cy="1162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0" name="Google Shape;100;p17"/>
          <p:cNvSpPr txBox="1">
            <a:spLocks noGrp="1"/>
          </p:cNvSpPr>
          <p:nvPr>
            <p:ph type="title"/>
          </p:nvPr>
        </p:nvSpPr>
        <p:spPr>
          <a:xfrm>
            <a:off x="1372250" y="1509725"/>
            <a:ext cx="2701800" cy="1249500"/>
          </a:xfrm>
          <a:prstGeom prst="rect">
            <a:avLst/>
          </a:prstGeom>
        </p:spPr>
        <p:txBody>
          <a:bodyPr spcFirstLastPara="1" wrap="square" lIns="91425" tIns="91425" rIns="91425" bIns="91425" anchor="t" anchorCtr="0">
            <a:noAutofit/>
          </a:bodyPr>
          <a:lstStyle>
            <a:lvl1pPr lvl="0" algn="l" rtl="0">
              <a:lnSpc>
                <a:spcPct val="90000"/>
              </a:lnSpc>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5_1">
    <p:bg>
      <p:bgPr>
        <a:noFill/>
        <a:effectLst/>
      </p:bgPr>
    </p:bg>
    <p:spTree>
      <p:nvGrpSpPr>
        <p:cNvPr id="1" name="Shape 101"/>
        <p:cNvGrpSpPr/>
        <p:nvPr/>
      </p:nvGrpSpPr>
      <p:grpSpPr>
        <a:xfrm>
          <a:off x="0" y="0"/>
          <a:ext cx="0" cy="0"/>
          <a:chOff x="0" y="0"/>
          <a:chExt cx="0" cy="0"/>
        </a:xfrm>
      </p:grpSpPr>
      <p:pic>
        <p:nvPicPr>
          <p:cNvPr id="102" name="Google Shape;102;p18"/>
          <p:cNvPicPr preferRelativeResize="0"/>
          <p:nvPr/>
        </p:nvPicPr>
        <p:blipFill>
          <a:blip r:embed="rId2">
            <a:alphaModFix/>
          </a:blip>
          <a:stretch>
            <a:fillRect/>
          </a:stretch>
        </p:blipFill>
        <p:spPr>
          <a:xfrm rot="10800000" flipH="1">
            <a:off x="-25" y="0"/>
            <a:ext cx="9144003" cy="5143501"/>
          </a:xfrm>
          <a:prstGeom prst="rect">
            <a:avLst/>
          </a:prstGeom>
          <a:noFill/>
          <a:ln>
            <a:noFill/>
          </a:ln>
        </p:spPr>
      </p:pic>
      <p:sp>
        <p:nvSpPr>
          <p:cNvPr id="103" name="Google Shape;103;p18"/>
          <p:cNvSpPr txBox="1">
            <a:spLocks noGrp="1"/>
          </p:cNvSpPr>
          <p:nvPr>
            <p:ph type="subTitle" idx="1"/>
          </p:nvPr>
        </p:nvSpPr>
        <p:spPr>
          <a:xfrm flipH="1">
            <a:off x="735075" y="3507700"/>
            <a:ext cx="4229100" cy="926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
        <p:nvSpPr>
          <p:cNvPr id="104" name="Google Shape;104;p18"/>
          <p:cNvSpPr txBox="1">
            <a:spLocks noGrp="1"/>
          </p:cNvSpPr>
          <p:nvPr>
            <p:ph type="title"/>
          </p:nvPr>
        </p:nvSpPr>
        <p:spPr>
          <a:xfrm flipH="1">
            <a:off x="735025" y="1185175"/>
            <a:ext cx="4229100" cy="2322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4800"/>
              <a:buNone/>
              <a:defRPr/>
            </a:lvl1pPr>
            <a:lvl2pPr lvl="1" algn="l" rtl="0">
              <a:spcBef>
                <a:spcPts val="0"/>
              </a:spcBef>
              <a:spcAft>
                <a:spcPts val="0"/>
              </a:spcAft>
              <a:buSzPts val="4800"/>
              <a:buNone/>
              <a:defRPr/>
            </a:lvl2pPr>
            <a:lvl3pPr lvl="2" algn="l" rtl="0">
              <a:spcBef>
                <a:spcPts val="0"/>
              </a:spcBef>
              <a:spcAft>
                <a:spcPts val="0"/>
              </a:spcAft>
              <a:buSzPts val="4800"/>
              <a:buNone/>
              <a:defRPr/>
            </a:lvl3pPr>
            <a:lvl4pPr lvl="3" algn="l" rtl="0">
              <a:spcBef>
                <a:spcPts val="0"/>
              </a:spcBef>
              <a:spcAft>
                <a:spcPts val="0"/>
              </a:spcAft>
              <a:buSzPts val="4800"/>
              <a:buNone/>
              <a:defRPr/>
            </a:lvl4pPr>
            <a:lvl5pPr lvl="4" algn="l" rtl="0">
              <a:spcBef>
                <a:spcPts val="0"/>
              </a:spcBef>
              <a:spcAft>
                <a:spcPts val="0"/>
              </a:spcAft>
              <a:buSzPts val="4800"/>
              <a:buNone/>
              <a:defRPr/>
            </a:lvl5pPr>
            <a:lvl6pPr lvl="5" algn="l" rtl="0">
              <a:spcBef>
                <a:spcPts val="0"/>
              </a:spcBef>
              <a:spcAft>
                <a:spcPts val="0"/>
              </a:spcAft>
              <a:buSzPts val="4800"/>
              <a:buNone/>
              <a:defRPr/>
            </a:lvl6pPr>
            <a:lvl7pPr lvl="6" algn="l" rtl="0">
              <a:spcBef>
                <a:spcPts val="0"/>
              </a:spcBef>
              <a:spcAft>
                <a:spcPts val="0"/>
              </a:spcAft>
              <a:buSzPts val="4800"/>
              <a:buNone/>
              <a:defRPr/>
            </a:lvl7pPr>
            <a:lvl8pPr lvl="7" algn="l" rtl="0">
              <a:spcBef>
                <a:spcPts val="0"/>
              </a:spcBef>
              <a:spcAft>
                <a:spcPts val="0"/>
              </a:spcAft>
              <a:buSzPts val="4800"/>
              <a:buNone/>
              <a:defRPr/>
            </a:lvl8pPr>
            <a:lvl9pPr lvl="8" algn="l" rtl="0">
              <a:spcBef>
                <a:spcPts val="0"/>
              </a:spcBef>
              <a:spcAft>
                <a:spcPts val="0"/>
              </a:spcAft>
              <a:buSzPts val="4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4_1_2_1">
    <p:bg>
      <p:bgPr>
        <a:noFill/>
        <a:effectLst/>
      </p:bgPr>
    </p:bg>
    <p:spTree>
      <p:nvGrpSpPr>
        <p:cNvPr id="1" name="Shape 105"/>
        <p:cNvGrpSpPr/>
        <p:nvPr/>
      </p:nvGrpSpPr>
      <p:grpSpPr>
        <a:xfrm>
          <a:off x="0" y="0"/>
          <a:ext cx="0" cy="0"/>
          <a:chOff x="0" y="0"/>
          <a:chExt cx="0" cy="0"/>
        </a:xfrm>
      </p:grpSpPr>
      <p:pic>
        <p:nvPicPr>
          <p:cNvPr id="106" name="Google Shape;106;p19"/>
          <p:cNvPicPr preferRelativeResize="0"/>
          <p:nvPr/>
        </p:nvPicPr>
        <p:blipFill>
          <a:blip r:embed="rId2">
            <a:alphaModFix/>
          </a:blip>
          <a:stretch>
            <a:fillRect/>
          </a:stretch>
        </p:blipFill>
        <p:spPr>
          <a:xfrm flipH="1">
            <a:off x="0" y="0"/>
            <a:ext cx="9144003" cy="5143501"/>
          </a:xfrm>
          <a:prstGeom prst="rect">
            <a:avLst/>
          </a:prstGeom>
          <a:noFill/>
          <a:ln>
            <a:noFill/>
          </a:ln>
        </p:spPr>
      </p:pic>
      <p:sp>
        <p:nvSpPr>
          <p:cNvPr id="107" name="Google Shape;107;p19"/>
          <p:cNvSpPr txBox="1">
            <a:spLocks noGrp="1"/>
          </p:cNvSpPr>
          <p:nvPr>
            <p:ph type="body" idx="1"/>
          </p:nvPr>
        </p:nvSpPr>
        <p:spPr>
          <a:xfrm>
            <a:off x="713225" y="1709900"/>
            <a:ext cx="4812900" cy="25905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
        <p:nvSpPr>
          <p:cNvPr id="108" name="Google Shape;108;p19"/>
          <p:cNvSpPr txBox="1">
            <a:spLocks noGrp="1"/>
          </p:cNvSpPr>
          <p:nvPr>
            <p:ph type="title"/>
          </p:nvPr>
        </p:nvSpPr>
        <p:spPr>
          <a:xfrm>
            <a:off x="713225" y="539500"/>
            <a:ext cx="3597900" cy="724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CUSTOM_4">
    <p:bg>
      <p:bgPr>
        <a:noFill/>
        <a:effectLst/>
      </p:bgPr>
    </p:bg>
    <p:spTree>
      <p:nvGrpSpPr>
        <p:cNvPr id="1" name="Shape 109"/>
        <p:cNvGrpSpPr/>
        <p:nvPr/>
      </p:nvGrpSpPr>
      <p:grpSpPr>
        <a:xfrm>
          <a:off x="0" y="0"/>
          <a:ext cx="0" cy="0"/>
          <a:chOff x="0" y="0"/>
          <a:chExt cx="0" cy="0"/>
        </a:xfrm>
      </p:grpSpPr>
      <p:pic>
        <p:nvPicPr>
          <p:cNvPr id="110" name="Google Shape;110;p20"/>
          <p:cNvPicPr preferRelativeResize="0"/>
          <p:nvPr/>
        </p:nvPicPr>
        <p:blipFill>
          <a:blip r:embed="rId2">
            <a:alphaModFix/>
          </a:blip>
          <a:stretch>
            <a:fillRect/>
          </a:stretch>
        </p:blipFill>
        <p:spPr>
          <a:xfrm>
            <a:off x="-25" y="0"/>
            <a:ext cx="9144003" cy="5143501"/>
          </a:xfrm>
          <a:prstGeom prst="rect">
            <a:avLst/>
          </a:prstGeom>
          <a:noFill/>
          <a:ln>
            <a:noFill/>
          </a:ln>
        </p:spPr>
      </p:pic>
      <p:sp>
        <p:nvSpPr>
          <p:cNvPr id="111" name="Google Shape;111;p20"/>
          <p:cNvSpPr txBox="1">
            <a:spLocks noGrp="1"/>
          </p:cNvSpPr>
          <p:nvPr>
            <p:ph type="body" idx="1"/>
          </p:nvPr>
        </p:nvSpPr>
        <p:spPr>
          <a:xfrm>
            <a:off x="4696325" y="1540775"/>
            <a:ext cx="3734400" cy="265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
        <p:nvSpPr>
          <p:cNvPr id="112" name="Google Shape;112;p20"/>
          <p:cNvSpPr txBox="1">
            <a:spLocks noGrp="1"/>
          </p:cNvSpPr>
          <p:nvPr>
            <p:ph type="body" idx="2"/>
          </p:nvPr>
        </p:nvSpPr>
        <p:spPr>
          <a:xfrm>
            <a:off x="713225" y="1540775"/>
            <a:ext cx="3734400" cy="2659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
        <p:nvSpPr>
          <p:cNvPr id="113" name="Google Shape;113;p20"/>
          <p:cNvSpPr txBox="1">
            <a:spLocks noGrp="1"/>
          </p:cNvSpPr>
          <p:nvPr>
            <p:ph type="title"/>
          </p:nvPr>
        </p:nvSpPr>
        <p:spPr>
          <a:xfrm>
            <a:off x="713225" y="539500"/>
            <a:ext cx="7717500" cy="7248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13"/>
            <a:ext cx="9144003" cy="5143476"/>
          </a:xfrm>
          <a:prstGeom prst="rect">
            <a:avLst/>
          </a:prstGeom>
          <a:noFill/>
          <a:ln>
            <a:noFill/>
          </a:ln>
        </p:spPr>
      </p:pic>
      <p:sp>
        <p:nvSpPr>
          <p:cNvPr id="14" name="Google Shape;14;p3"/>
          <p:cNvSpPr txBox="1">
            <a:spLocks noGrp="1"/>
          </p:cNvSpPr>
          <p:nvPr>
            <p:ph type="title"/>
          </p:nvPr>
        </p:nvSpPr>
        <p:spPr>
          <a:xfrm>
            <a:off x="2760450" y="2802800"/>
            <a:ext cx="3623100" cy="689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2760450" y="3491902"/>
            <a:ext cx="3623100" cy="60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1pPr>
            <a:lvl2pPr lvl="1" algn="ctr" rtl="0">
              <a:lnSpc>
                <a:spcPct val="100000"/>
              </a:lnSpc>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2pPr>
            <a:lvl3pPr lvl="2" algn="ctr" rtl="0">
              <a:lnSpc>
                <a:spcPct val="100000"/>
              </a:lnSpc>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3pPr>
            <a:lvl4pPr lvl="3" algn="ctr" rtl="0">
              <a:lnSpc>
                <a:spcPct val="100000"/>
              </a:lnSpc>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4pPr>
            <a:lvl5pPr lvl="4" algn="ctr" rtl="0">
              <a:lnSpc>
                <a:spcPct val="100000"/>
              </a:lnSpc>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5pPr>
            <a:lvl6pPr lvl="5" algn="ctr" rtl="0">
              <a:lnSpc>
                <a:spcPct val="100000"/>
              </a:lnSpc>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6pPr>
            <a:lvl7pPr lvl="6" algn="ctr" rtl="0">
              <a:lnSpc>
                <a:spcPct val="100000"/>
              </a:lnSpc>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7pPr>
            <a:lvl8pPr lvl="7" algn="ctr" rtl="0">
              <a:lnSpc>
                <a:spcPct val="100000"/>
              </a:lnSpc>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8pPr>
            <a:lvl9pPr lvl="8" algn="ctr" rtl="0">
              <a:lnSpc>
                <a:spcPct val="100000"/>
              </a:lnSpc>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7_1">
    <p:bg>
      <p:bgPr>
        <a:noFill/>
        <a:effectLst/>
      </p:bgPr>
    </p:bg>
    <p:spTree>
      <p:nvGrpSpPr>
        <p:cNvPr id="1" name="Shape 114"/>
        <p:cNvGrpSpPr/>
        <p:nvPr/>
      </p:nvGrpSpPr>
      <p:grpSpPr>
        <a:xfrm>
          <a:off x="0" y="0"/>
          <a:ext cx="0" cy="0"/>
          <a:chOff x="0" y="0"/>
          <a:chExt cx="0" cy="0"/>
        </a:xfrm>
      </p:grpSpPr>
      <p:pic>
        <p:nvPicPr>
          <p:cNvPr id="115" name="Google Shape;115;p21"/>
          <p:cNvPicPr preferRelativeResize="0"/>
          <p:nvPr/>
        </p:nvPicPr>
        <p:blipFill>
          <a:blip r:embed="rId2">
            <a:alphaModFix/>
          </a:blip>
          <a:stretch>
            <a:fillRect/>
          </a:stretch>
        </p:blipFill>
        <p:spPr>
          <a:xfrm rot="10800000">
            <a:off x="-5250" y="0"/>
            <a:ext cx="9144003" cy="5143501"/>
          </a:xfrm>
          <a:prstGeom prst="rect">
            <a:avLst/>
          </a:prstGeom>
          <a:noFill/>
          <a:ln>
            <a:noFill/>
          </a:ln>
        </p:spPr>
      </p:pic>
      <p:sp>
        <p:nvSpPr>
          <p:cNvPr id="116" name="Google Shape;116;p21"/>
          <p:cNvSpPr txBox="1">
            <a:spLocks noGrp="1"/>
          </p:cNvSpPr>
          <p:nvPr>
            <p:ph type="title"/>
          </p:nvPr>
        </p:nvSpPr>
        <p:spPr>
          <a:xfrm>
            <a:off x="713225" y="539500"/>
            <a:ext cx="77175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17" name="Google Shape;117;p21"/>
          <p:cNvSpPr txBox="1">
            <a:spLocks noGrp="1"/>
          </p:cNvSpPr>
          <p:nvPr>
            <p:ph type="subTitle" idx="1"/>
          </p:nvPr>
        </p:nvSpPr>
        <p:spPr>
          <a:xfrm>
            <a:off x="1185425" y="3810345"/>
            <a:ext cx="1742700" cy="535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solidFill>
                  <a:schemeClr val="dk1"/>
                </a:solidFill>
                <a:latin typeface="Anaheim"/>
                <a:ea typeface="Anaheim"/>
                <a:cs typeface="Anaheim"/>
                <a:sym typeface="Anahei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21"/>
          <p:cNvSpPr txBox="1">
            <a:spLocks noGrp="1"/>
          </p:cNvSpPr>
          <p:nvPr>
            <p:ph type="subTitle" idx="2"/>
          </p:nvPr>
        </p:nvSpPr>
        <p:spPr>
          <a:xfrm>
            <a:off x="1185425" y="3050387"/>
            <a:ext cx="1742700" cy="819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000"/>
              <a:buFont typeface="Croissant One"/>
              <a:buNone/>
              <a:defRPr sz="2400">
                <a:solidFill>
                  <a:schemeClr val="dk1"/>
                </a:solidFill>
                <a:latin typeface="Abel"/>
                <a:ea typeface="Abel"/>
                <a:cs typeface="Abel"/>
                <a:sym typeface="Abel"/>
              </a:defRPr>
            </a:lvl1pPr>
            <a:lvl2pPr lvl="1" rtl="0">
              <a:spcBef>
                <a:spcPts val="0"/>
              </a:spcBef>
              <a:spcAft>
                <a:spcPts val="0"/>
              </a:spcAft>
              <a:buSzPts val="2000"/>
              <a:buFont typeface="Croissant One"/>
              <a:buNone/>
              <a:defRPr sz="2000">
                <a:latin typeface="Croissant One"/>
                <a:ea typeface="Croissant One"/>
                <a:cs typeface="Croissant One"/>
                <a:sym typeface="Croissant One"/>
              </a:defRPr>
            </a:lvl2pPr>
            <a:lvl3pPr lvl="2" rtl="0">
              <a:spcBef>
                <a:spcPts val="0"/>
              </a:spcBef>
              <a:spcAft>
                <a:spcPts val="0"/>
              </a:spcAft>
              <a:buSzPts val="2000"/>
              <a:buFont typeface="Croissant One"/>
              <a:buNone/>
              <a:defRPr sz="2000">
                <a:latin typeface="Croissant One"/>
                <a:ea typeface="Croissant One"/>
                <a:cs typeface="Croissant One"/>
                <a:sym typeface="Croissant One"/>
              </a:defRPr>
            </a:lvl3pPr>
            <a:lvl4pPr lvl="3" rtl="0">
              <a:spcBef>
                <a:spcPts val="0"/>
              </a:spcBef>
              <a:spcAft>
                <a:spcPts val="0"/>
              </a:spcAft>
              <a:buSzPts val="2000"/>
              <a:buFont typeface="Croissant One"/>
              <a:buNone/>
              <a:defRPr sz="2000">
                <a:latin typeface="Croissant One"/>
                <a:ea typeface="Croissant One"/>
                <a:cs typeface="Croissant One"/>
                <a:sym typeface="Croissant One"/>
              </a:defRPr>
            </a:lvl4pPr>
            <a:lvl5pPr lvl="4" rtl="0">
              <a:spcBef>
                <a:spcPts val="0"/>
              </a:spcBef>
              <a:spcAft>
                <a:spcPts val="0"/>
              </a:spcAft>
              <a:buSzPts val="2000"/>
              <a:buFont typeface="Croissant One"/>
              <a:buNone/>
              <a:defRPr sz="2000">
                <a:latin typeface="Croissant One"/>
                <a:ea typeface="Croissant One"/>
                <a:cs typeface="Croissant One"/>
                <a:sym typeface="Croissant One"/>
              </a:defRPr>
            </a:lvl5pPr>
            <a:lvl6pPr lvl="5" rtl="0">
              <a:spcBef>
                <a:spcPts val="0"/>
              </a:spcBef>
              <a:spcAft>
                <a:spcPts val="0"/>
              </a:spcAft>
              <a:buSzPts val="2000"/>
              <a:buFont typeface="Croissant One"/>
              <a:buNone/>
              <a:defRPr sz="2000">
                <a:latin typeface="Croissant One"/>
                <a:ea typeface="Croissant One"/>
                <a:cs typeface="Croissant One"/>
                <a:sym typeface="Croissant One"/>
              </a:defRPr>
            </a:lvl6pPr>
            <a:lvl7pPr lvl="6" rtl="0">
              <a:spcBef>
                <a:spcPts val="0"/>
              </a:spcBef>
              <a:spcAft>
                <a:spcPts val="0"/>
              </a:spcAft>
              <a:buSzPts val="2000"/>
              <a:buFont typeface="Croissant One"/>
              <a:buNone/>
              <a:defRPr sz="2000">
                <a:latin typeface="Croissant One"/>
                <a:ea typeface="Croissant One"/>
                <a:cs typeface="Croissant One"/>
                <a:sym typeface="Croissant One"/>
              </a:defRPr>
            </a:lvl7pPr>
            <a:lvl8pPr lvl="7" rtl="0">
              <a:spcBef>
                <a:spcPts val="0"/>
              </a:spcBef>
              <a:spcAft>
                <a:spcPts val="0"/>
              </a:spcAft>
              <a:buSzPts val="2000"/>
              <a:buFont typeface="Croissant One"/>
              <a:buNone/>
              <a:defRPr sz="2000">
                <a:latin typeface="Croissant One"/>
                <a:ea typeface="Croissant One"/>
                <a:cs typeface="Croissant One"/>
                <a:sym typeface="Croissant One"/>
              </a:defRPr>
            </a:lvl8pPr>
            <a:lvl9pPr lvl="8" rtl="0">
              <a:spcBef>
                <a:spcPts val="0"/>
              </a:spcBef>
              <a:spcAft>
                <a:spcPts val="0"/>
              </a:spcAft>
              <a:buSzPts val="2000"/>
              <a:buFont typeface="Croissant One"/>
              <a:buNone/>
              <a:defRPr sz="2000">
                <a:latin typeface="Croissant One"/>
                <a:ea typeface="Croissant One"/>
                <a:cs typeface="Croissant One"/>
                <a:sym typeface="Croissant One"/>
              </a:defRPr>
            </a:lvl9pPr>
          </a:lstStyle>
          <a:p>
            <a:endParaRPr/>
          </a:p>
        </p:txBody>
      </p:sp>
      <p:sp>
        <p:nvSpPr>
          <p:cNvPr id="119" name="Google Shape;119;p21"/>
          <p:cNvSpPr txBox="1">
            <a:spLocks noGrp="1"/>
          </p:cNvSpPr>
          <p:nvPr>
            <p:ph type="subTitle" idx="3"/>
          </p:nvPr>
        </p:nvSpPr>
        <p:spPr>
          <a:xfrm>
            <a:off x="3700650" y="3810333"/>
            <a:ext cx="1742700" cy="535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solidFill>
                  <a:schemeClr val="dk1"/>
                </a:solidFill>
                <a:latin typeface="Anaheim"/>
                <a:ea typeface="Anaheim"/>
                <a:cs typeface="Anaheim"/>
                <a:sym typeface="Anahei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21"/>
          <p:cNvSpPr txBox="1">
            <a:spLocks noGrp="1"/>
          </p:cNvSpPr>
          <p:nvPr>
            <p:ph type="subTitle" idx="4"/>
          </p:nvPr>
        </p:nvSpPr>
        <p:spPr>
          <a:xfrm>
            <a:off x="3700650" y="3050371"/>
            <a:ext cx="1742700" cy="819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000"/>
              <a:buFont typeface="Croissant One"/>
              <a:buNone/>
              <a:defRPr sz="2400">
                <a:solidFill>
                  <a:schemeClr val="dk1"/>
                </a:solidFill>
                <a:latin typeface="Abel"/>
                <a:ea typeface="Abel"/>
                <a:cs typeface="Abel"/>
                <a:sym typeface="Abel"/>
              </a:defRPr>
            </a:lvl1pPr>
            <a:lvl2pPr lvl="1" rtl="0">
              <a:spcBef>
                <a:spcPts val="0"/>
              </a:spcBef>
              <a:spcAft>
                <a:spcPts val="0"/>
              </a:spcAft>
              <a:buSzPts val="2000"/>
              <a:buFont typeface="Croissant One"/>
              <a:buNone/>
              <a:defRPr sz="2000">
                <a:latin typeface="Croissant One"/>
                <a:ea typeface="Croissant One"/>
                <a:cs typeface="Croissant One"/>
                <a:sym typeface="Croissant One"/>
              </a:defRPr>
            </a:lvl2pPr>
            <a:lvl3pPr lvl="2" rtl="0">
              <a:spcBef>
                <a:spcPts val="0"/>
              </a:spcBef>
              <a:spcAft>
                <a:spcPts val="0"/>
              </a:spcAft>
              <a:buSzPts val="2000"/>
              <a:buFont typeface="Croissant One"/>
              <a:buNone/>
              <a:defRPr sz="2000">
                <a:latin typeface="Croissant One"/>
                <a:ea typeface="Croissant One"/>
                <a:cs typeface="Croissant One"/>
                <a:sym typeface="Croissant One"/>
              </a:defRPr>
            </a:lvl3pPr>
            <a:lvl4pPr lvl="3" rtl="0">
              <a:spcBef>
                <a:spcPts val="0"/>
              </a:spcBef>
              <a:spcAft>
                <a:spcPts val="0"/>
              </a:spcAft>
              <a:buSzPts val="2000"/>
              <a:buFont typeface="Croissant One"/>
              <a:buNone/>
              <a:defRPr sz="2000">
                <a:latin typeface="Croissant One"/>
                <a:ea typeface="Croissant One"/>
                <a:cs typeface="Croissant One"/>
                <a:sym typeface="Croissant One"/>
              </a:defRPr>
            </a:lvl4pPr>
            <a:lvl5pPr lvl="4" rtl="0">
              <a:spcBef>
                <a:spcPts val="0"/>
              </a:spcBef>
              <a:spcAft>
                <a:spcPts val="0"/>
              </a:spcAft>
              <a:buSzPts val="2000"/>
              <a:buFont typeface="Croissant One"/>
              <a:buNone/>
              <a:defRPr sz="2000">
                <a:latin typeface="Croissant One"/>
                <a:ea typeface="Croissant One"/>
                <a:cs typeface="Croissant One"/>
                <a:sym typeface="Croissant One"/>
              </a:defRPr>
            </a:lvl5pPr>
            <a:lvl6pPr lvl="5" rtl="0">
              <a:spcBef>
                <a:spcPts val="0"/>
              </a:spcBef>
              <a:spcAft>
                <a:spcPts val="0"/>
              </a:spcAft>
              <a:buSzPts val="2000"/>
              <a:buFont typeface="Croissant One"/>
              <a:buNone/>
              <a:defRPr sz="2000">
                <a:latin typeface="Croissant One"/>
                <a:ea typeface="Croissant One"/>
                <a:cs typeface="Croissant One"/>
                <a:sym typeface="Croissant One"/>
              </a:defRPr>
            </a:lvl6pPr>
            <a:lvl7pPr lvl="6" rtl="0">
              <a:spcBef>
                <a:spcPts val="0"/>
              </a:spcBef>
              <a:spcAft>
                <a:spcPts val="0"/>
              </a:spcAft>
              <a:buSzPts val="2000"/>
              <a:buFont typeface="Croissant One"/>
              <a:buNone/>
              <a:defRPr sz="2000">
                <a:latin typeface="Croissant One"/>
                <a:ea typeface="Croissant One"/>
                <a:cs typeface="Croissant One"/>
                <a:sym typeface="Croissant One"/>
              </a:defRPr>
            </a:lvl7pPr>
            <a:lvl8pPr lvl="7" rtl="0">
              <a:spcBef>
                <a:spcPts val="0"/>
              </a:spcBef>
              <a:spcAft>
                <a:spcPts val="0"/>
              </a:spcAft>
              <a:buSzPts val="2000"/>
              <a:buFont typeface="Croissant One"/>
              <a:buNone/>
              <a:defRPr sz="2000">
                <a:latin typeface="Croissant One"/>
                <a:ea typeface="Croissant One"/>
                <a:cs typeface="Croissant One"/>
                <a:sym typeface="Croissant One"/>
              </a:defRPr>
            </a:lvl8pPr>
            <a:lvl9pPr lvl="8" rtl="0">
              <a:spcBef>
                <a:spcPts val="0"/>
              </a:spcBef>
              <a:spcAft>
                <a:spcPts val="0"/>
              </a:spcAft>
              <a:buSzPts val="2000"/>
              <a:buFont typeface="Croissant One"/>
              <a:buNone/>
              <a:defRPr sz="2000">
                <a:latin typeface="Croissant One"/>
                <a:ea typeface="Croissant One"/>
                <a:cs typeface="Croissant One"/>
                <a:sym typeface="Croissant One"/>
              </a:defRPr>
            </a:lvl9pPr>
          </a:lstStyle>
          <a:p>
            <a:endParaRPr/>
          </a:p>
        </p:txBody>
      </p:sp>
      <p:sp>
        <p:nvSpPr>
          <p:cNvPr id="121" name="Google Shape;121;p21"/>
          <p:cNvSpPr txBox="1">
            <a:spLocks noGrp="1"/>
          </p:cNvSpPr>
          <p:nvPr>
            <p:ph type="subTitle" idx="5"/>
          </p:nvPr>
        </p:nvSpPr>
        <p:spPr>
          <a:xfrm>
            <a:off x="6215875" y="3810345"/>
            <a:ext cx="1742700" cy="535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solidFill>
                  <a:schemeClr val="dk1"/>
                </a:solidFill>
                <a:latin typeface="Anaheim"/>
                <a:ea typeface="Anaheim"/>
                <a:cs typeface="Anaheim"/>
                <a:sym typeface="Anahei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21"/>
          <p:cNvSpPr txBox="1">
            <a:spLocks noGrp="1"/>
          </p:cNvSpPr>
          <p:nvPr>
            <p:ph type="subTitle" idx="6"/>
          </p:nvPr>
        </p:nvSpPr>
        <p:spPr>
          <a:xfrm>
            <a:off x="6215875" y="3050387"/>
            <a:ext cx="1742700" cy="819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000"/>
              <a:buFont typeface="Croissant One"/>
              <a:buNone/>
              <a:defRPr sz="2400">
                <a:solidFill>
                  <a:schemeClr val="dk1"/>
                </a:solidFill>
                <a:latin typeface="Abel"/>
                <a:ea typeface="Abel"/>
                <a:cs typeface="Abel"/>
                <a:sym typeface="Abel"/>
              </a:defRPr>
            </a:lvl1pPr>
            <a:lvl2pPr lvl="1" rtl="0">
              <a:spcBef>
                <a:spcPts val="0"/>
              </a:spcBef>
              <a:spcAft>
                <a:spcPts val="0"/>
              </a:spcAft>
              <a:buSzPts val="2000"/>
              <a:buFont typeface="Croissant One"/>
              <a:buNone/>
              <a:defRPr sz="2000">
                <a:latin typeface="Croissant One"/>
                <a:ea typeface="Croissant One"/>
                <a:cs typeface="Croissant One"/>
                <a:sym typeface="Croissant One"/>
              </a:defRPr>
            </a:lvl2pPr>
            <a:lvl3pPr lvl="2" rtl="0">
              <a:spcBef>
                <a:spcPts val="0"/>
              </a:spcBef>
              <a:spcAft>
                <a:spcPts val="0"/>
              </a:spcAft>
              <a:buSzPts val="2000"/>
              <a:buFont typeface="Croissant One"/>
              <a:buNone/>
              <a:defRPr sz="2000">
                <a:latin typeface="Croissant One"/>
                <a:ea typeface="Croissant One"/>
                <a:cs typeface="Croissant One"/>
                <a:sym typeface="Croissant One"/>
              </a:defRPr>
            </a:lvl3pPr>
            <a:lvl4pPr lvl="3" rtl="0">
              <a:spcBef>
                <a:spcPts val="0"/>
              </a:spcBef>
              <a:spcAft>
                <a:spcPts val="0"/>
              </a:spcAft>
              <a:buSzPts val="2000"/>
              <a:buFont typeface="Croissant One"/>
              <a:buNone/>
              <a:defRPr sz="2000">
                <a:latin typeface="Croissant One"/>
                <a:ea typeface="Croissant One"/>
                <a:cs typeface="Croissant One"/>
                <a:sym typeface="Croissant One"/>
              </a:defRPr>
            </a:lvl4pPr>
            <a:lvl5pPr lvl="4" rtl="0">
              <a:spcBef>
                <a:spcPts val="0"/>
              </a:spcBef>
              <a:spcAft>
                <a:spcPts val="0"/>
              </a:spcAft>
              <a:buSzPts val="2000"/>
              <a:buFont typeface="Croissant One"/>
              <a:buNone/>
              <a:defRPr sz="2000">
                <a:latin typeface="Croissant One"/>
                <a:ea typeface="Croissant One"/>
                <a:cs typeface="Croissant One"/>
                <a:sym typeface="Croissant One"/>
              </a:defRPr>
            </a:lvl5pPr>
            <a:lvl6pPr lvl="5" rtl="0">
              <a:spcBef>
                <a:spcPts val="0"/>
              </a:spcBef>
              <a:spcAft>
                <a:spcPts val="0"/>
              </a:spcAft>
              <a:buSzPts val="2000"/>
              <a:buFont typeface="Croissant One"/>
              <a:buNone/>
              <a:defRPr sz="2000">
                <a:latin typeface="Croissant One"/>
                <a:ea typeface="Croissant One"/>
                <a:cs typeface="Croissant One"/>
                <a:sym typeface="Croissant One"/>
              </a:defRPr>
            </a:lvl6pPr>
            <a:lvl7pPr lvl="6" rtl="0">
              <a:spcBef>
                <a:spcPts val="0"/>
              </a:spcBef>
              <a:spcAft>
                <a:spcPts val="0"/>
              </a:spcAft>
              <a:buSzPts val="2000"/>
              <a:buFont typeface="Croissant One"/>
              <a:buNone/>
              <a:defRPr sz="2000">
                <a:latin typeface="Croissant One"/>
                <a:ea typeface="Croissant One"/>
                <a:cs typeface="Croissant One"/>
                <a:sym typeface="Croissant One"/>
              </a:defRPr>
            </a:lvl7pPr>
            <a:lvl8pPr lvl="7" rtl="0">
              <a:spcBef>
                <a:spcPts val="0"/>
              </a:spcBef>
              <a:spcAft>
                <a:spcPts val="0"/>
              </a:spcAft>
              <a:buSzPts val="2000"/>
              <a:buFont typeface="Croissant One"/>
              <a:buNone/>
              <a:defRPr sz="2000">
                <a:latin typeface="Croissant One"/>
                <a:ea typeface="Croissant One"/>
                <a:cs typeface="Croissant One"/>
                <a:sym typeface="Croissant One"/>
              </a:defRPr>
            </a:lvl8pPr>
            <a:lvl9pPr lvl="8" rtl="0">
              <a:spcBef>
                <a:spcPts val="0"/>
              </a:spcBef>
              <a:spcAft>
                <a:spcPts val="0"/>
              </a:spcAft>
              <a:buSzPts val="2000"/>
              <a:buFont typeface="Croissant One"/>
              <a:buNone/>
              <a:defRPr sz="2000">
                <a:latin typeface="Croissant One"/>
                <a:ea typeface="Croissant One"/>
                <a:cs typeface="Croissant One"/>
                <a:sym typeface="Croissant One"/>
              </a:defRPr>
            </a:lvl9pPr>
          </a:lstStyle>
          <a:p>
            <a:endParaRPr/>
          </a:p>
        </p:txBody>
      </p:sp>
      <p:pic>
        <p:nvPicPr>
          <p:cNvPr id="123" name="Google Shape;123;p21"/>
          <p:cNvPicPr preferRelativeResize="0"/>
          <p:nvPr/>
        </p:nvPicPr>
        <p:blipFill rotWithShape="1">
          <a:blip r:embed="rId3">
            <a:alphaModFix amt="65000"/>
          </a:blip>
          <a:srcRect r="23821" b="42136"/>
          <a:stretch/>
        </p:blipFill>
        <p:spPr>
          <a:xfrm flipH="1">
            <a:off x="-1" y="3729050"/>
            <a:ext cx="1765749" cy="14144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1">
    <p:bg>
      <p:bgPr>
        <a:noFill/>
        <a:effectLst/>
      </p:bgPr>
    </p:bg>
    <p:spTree>
      <p:nvGrpSpPr>
        <p:cNvPr id="1" name="Shape 124"/>
        <p:cNvGrpSpPr/>
        <p:nvPr/>
      </p:nvGrpSpPr>
      <p:grpSpPr>
        <a:xfrm>
          <a:off x="0" y="0"/>
          <a:ext cx="0" cy="0"/>
          <a:chOff x="0" y="0"/>
          <a:chExt cx="0" cy="0"/>
        </a:xfrm>
      </p:grpSpPr>
      <p:pic>
        <p:nvPicPr>
          <p:cNvPr id="125" name="Google Shape;125;p22"/>
          <p:cNvPicPr preferRelativeResize="0"/>
          <p:nvPr/>
        </p:nvPicPr>
        <p:blipFill>
          <a:blip r:embed="rId2">
            <a:alphaModFix/>
          </a:blip>
          <a:stretch>
            <a:fillRect/>
          </a:stretch>
        </p:blipFill>
        <p:spPr>
          <a:xfrm rot="10800000" flipH="1">
            <a:off x="0" y="0"/>
            <a:ext cx="9144003" cy="5143501"/>
          </a:xfrm>
          <a:prstGeom prst="rect">
            <a:avLst/>
          </a:prstGeom>
          <a:noFill/>
          <a:ln>
            <a:noFill/>
          </a:ln>
        </p:spPr>
      </p:pic>
      <p:sp>
        <p:nvSpPr>
          <p:cNvPr id="126" name="Google Shape;126;p22"/>
          <p:cNvSpPr txBox="1">
            <a:spLocks noGrp="1"/>
          </p:cNvSpPr>
          <p:nvPr>
            <p:ph type="title"/>
          </p:nvPr>
        </p:nvSpPr>
        <p:spPr>
          <a:xfrm>
            <a:off x="713225" y="539500"/>
            <a:ext cx="77175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b="0"/>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27" name="Google Shape;127;p22"/>
          <p:cNvSpPr txBox="1">
            <a:spLocks noGrp="1"/>
          </p:cNvSpPr>
          <p:nvPr>
            <p:ph type="subTitle" idx="1"/>
          </p:nvPr>
        </p:nvSpPr>
        <p:spPr>
          <a:xfrm>
            <a:off x="2797022" y="2166559"/>
            <a:ext cx="1398300" cy="53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28" name="Google Shape;128;p22"/>
          <p:cNvSpPr txBox="1">
            <a:spLocks noGrp="1"/>
          </p:cNvSpPr>
          <p:nvPr>
            <p:ph type="subTitle" idx="2"/>
          </p:nvPr>
        </p:nvSpPr>
        <p:spPr>
          <a:xfrm>
            <a:off x="2797036" y="1903625"/>
            <a:ext cx="1398300" cy="372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2400">
                <a:solidFill>
                  <a:schemeClr val="dk1"/>
                </a:solidFill>
                <a:latin typeface="Abel"/>
                <a:ea typeface="Abel"/>
                <a:cs typeface="Abel"/>
                <a:sym typeface="Abe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129" name="Google Shape;129;p22"/>
          <p:cNvSpPr txBox="1">
            <a:spLocks noGrp="1"/>
          </p:cNvSpPr>
          <p:nvPr>
            <p:ph type="subTitle" idx="3"/>
          </p:nvPr>
        </p:nvSpPr>
        <p:spPr>
          <a:xfrm>
            <a:off x="6319749" y="3667175"/>
            <a:ext cx="1398300" cy="53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30" name="Google Shape;130;p22"/>
          <p:cNvSpPr txBox="1">
            <a:spLocks noGrp="1"/>
          </p:cNvSpPr>
          <p:nvPr>
            <p:ph type="subTitle" idx="4"/>
          </p:nvPr>
        </p:nvSpPr>
        <p:spPr>
          <a:xfrm>
            <a:off x="6319751" y="3404250"/>
            <a:ext cx="1398300" cy="372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2400">
                <a:solidFill>
                  <a:schemeClr val="dk1"/>
                </a:solidFill>
                <a:latin typeface="Abel"/>
                <a:ea typeface="Abel"/>
                <a:cs typeface="Abel"/>
                <a:sym typeface="Abe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131" name="Google Shape;131;p22"/>
          <p:cNvSpPr txBox="1">
            <a:spLocks noGrp="1"/>
          </p:cNvSpPr>
          <p:nvPr>
            <p:ph type="subTitle" idx="5"/>
          </p:nvPr>
        </p:nvSpPr>
        <p:spPr>
          <a:xfrm>
            <a:off x="6319924" y="2166550"/>
            <a:ext cx="1398300" cy="53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32" name="Google Shape;132;p22"/>
          <p:cNvSpPr txBox="1">
            <a:spLocks noGrp="1"/>
          </p:cNvSpPr>
          <p:nvPr>
            <p:ph type="subTitle" idx="6"/>
          </p:nvPr>
        </p:nvSpPr>
        <p:spPr>
          <a:xfrm>
            <a:off x="6319925" y="1903625"/>
            <a:ext cx="1398300" cy="372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2400">
                <a:solidFill>
                  <a:schemeClr val="dk1"/>
                </a:solidFill>
                <a:latin typeface="Abel"/>
                <a:ea typeface="Abel"/>
                <a:cs typeface="Abel"/>
                <a:sym typeface="Abe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133" name="Google Shape;133;p22"/>
          <p:cNvSpPr txBox="1">
            <a:spLocks noGrp="1"/>
          </p:cNvSpPr>
          <p:nvPr>
            <p:ph type="subTitle" idx="7"/>
          </p:nvPr>
        </p:nvSpPr>
        <p:spPr>
          <a:xfrm>
            <a:off x="2797042" y="3672128"/>
            <a:ext cx="1398300" cy="53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34" name="Google Shape;134;p22"/>
          <p:cNvSpPr txBox="1">
            <a:spLocks noGrp="1"/>
          </p:cNvSpPr>
          <p:nvPr>
            <p:ph type="subTitle" idx="8"/>
          </p:nvPr>
        </p:nvSpPr>
        <p:spPr>
          <a:xfrm>
            <a:off x="2797037" y="3409205"/>
            <a:ext cx="1398300" cy="372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2400">
                <a:solidFill>
                  <a:schemeClr val="dk1"/>
                </a:solidFill>
                <a:latin typeface="Abel"/>
                <a:ea typeface="Abel"/>
                <a:cs typeface="Abel"/>
                <a:sym typeface="Abe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1_1_1">
    <p:bg>
      <p:bgPr>
        <a:noFill/>
        <a:effectLst/>
      </p:bgPr>
    </p:bg>
    <p:spTree>
      <p:nvGrpSpPr>
        <p:cNvPr id="1" name="Shape 135"/>
        <p:cNvGrpSpPr/>
        <p:nvPr/>
      </p:nvGrpSpPr>
      <p:grpSpPr>
        <a:xfrm>
          <a:off x="0" y="0"/>
          <a:ext cx="0" cy="0"/>
          <a:chOff x="0" y="0"/>
          <a:chExt cx="0" cy="0"/>
        </a:xfrm>
      </p:grpSpPr>
      <p:pic>
        <p:nvPicPr>
          <p:cNvPr id="136" name="Google Shape;136;p23"/>
          <p:cNvPicPr preferRelativeResize="0"/>
          <p:nvPr/>
        </p:nvPicPr>
        <p:blipFill>
          <a:blip r:embed="rId2">
            <a:alphaModFix/>
          </a:blip>
          <a:stretch>
            <a:fillRect/>
          </a:stretch>
        </p:blipFill>
        <p:spPr>
          <a:xfrm rot="10800000" flipH="1">
            <a:off x="0" y="13"/>
            <a:ext cx="9144003" cy="5143476"/>
          </a:xfrm>
          <a:prstGeom prst="rect">
            <a:avLst/>
          </a:prstGeom>
          <a:noFill/>
          <a:ln>
            <a:noFill/>
          </a:ln>
        </p:spPr>
      </p:pic>
      <p:sp>
        <p:nvSpPr>
          <p:cNvPr id="137" name="Google Shape;137;p23"/>
          <p:cNvSpPr txBox="1">
            <a:spLocks noGrp="1"/>
          </p:cNvSpPr>
          <p:nvPr>
            <p:ph type="title"/>
          </p:nvPr>
        </p:nvSpPr>
        <p:spPr>
          <a:xfrm>
            <a:off x="713225" y="539500"/>
            <a:ext cx="77175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b="0"/>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38" name="Google Shape;138;p23"/>
          <p:cNvSpPr txBox="1">
            <a:spLocks noGrp="1"/>
          </p:cNvSpPr>
          <p:nvPr>
            <p:ph type="subTitle" idx="1"/>
          </p:nvPr>
        </p:nvSpPr>
        <p:spPr>
          <a:xfrm>
            <a:off x="943150" y="2447194"/>
            <a:ext cx="1706400" cy="54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39" name="Google Shape;139;p23"/>
          <p:cNvSpPr txBox="1">
            <a:spLocks noGrp="1"/>
          </p:cNvSpPr>
          <p:nvPr>
            <p:ph type="subTitle" idx="2"/>
          </p:nvPr>
        </p:nvSpPr>
        <p:spPr>
          <a:xfrm>
            <a:off x="943150" y="2188375"/>
            <a:ext cx="1706400" cy="391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40" name="Google Shape;140;p23"/>
          <p:cNvSpPr txBox="1">
            <a:spLocks noGrp="1"/>
          </p:cNvSpPr>
          <p:nvPr>
            <p:ph type="subTitle" idx="3"/>
          </p:nvPr>
        </p:nvSpPr>
        <p:spPr>
          <a:xfrm>
            <a:off x="3718800" y="2447194"/>
            <a:ext cx="1706400" cy="54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41" name="Google Shape;141;p23"/>
          <p:cNvSpPr txBox="1">
            <a:spLocks noGrp="1"/>
          </p:cNvSpPr>
          <p:nvPr>
            <p:ph type="subTitle" idx="4"/>
          </p:nvPr>
        </p:nvSpPr>
        <p:spPr>
          <a:xfrm>
            <a:off x="3718800" y="2188375"/>
            <a:ext cx="1706400" cy="391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42" name="Google Shape;142;p23"/>
          <p:cNvSpPr txBox="1">
            <a:spLocks noGrp="1"/>
          </p:cNvSpPr>
          <p:nvPr>
            <p:ph type="subTitle" idx="5"/>
          </p:nvPr>
        </p:nvSpPr>
        <p:spPr>
          <a:xfrm>
            <a:off x="6494450" y="2447194"/>
            <a:ext cx="1706400" cy="54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43" name="Google Shape;143;p23"/>
          <p:cNvSpPr txBox="1">
            <a:spLocks noGrp="1"/>
          </p:cNvSpPr>
          <p:nvPr>
            <p:ph type="subTitle" idx="6"/>
          </p:nvPr>
        </p:nvSpPr>
        <p:spPr>
          <a:xfrm>
            <a:off x="6494450" y="2188375"/>
            <a:ext cx="1706400" cy="391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44" name="Google Shape;144;p23"/>
          <p:cNvSpPr txBox="1">
            <a:spLocks noGrp="1"/>
          </p:cNvSpPr>
          <p:nvPr>
            <p:ph type="subTitle" idx="7"/>
          </p:nvPr>
        </p:nvSpPr>
        <p:spPr>
          <a:xfrm>
            <a:off x="943150" y="4142474"/>
            <a:ext cx="1706400" cy="54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45" name="Google Shape;145;p23"/>
          <p:cNvSpPr txBox="1">
            <a:spLocks noGrp="1"/>
          </p:cNvSpPr>
          <p:nvPr>
            <p:ph type="subTitle" idx="8"/>
          </p:nvPr>
        </p:nvSpPr>
        <p:spPr>
          <a:xfrm>
            <a:off x="943150" y="3883654"/>
            <a:ext cx="1706400" cy="391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46" name="Google Shape;146;p23"/>
          <p:cNvSpPr txBox="1">
            <a:spLocks noGrp="1"/>
          </p:cNvSpPr>
          <p:nvPr>
            <p:ph type="subTitle" idx="9"/>
          </p:nvPr>
        </p:nvSpPr>
        <p:spPr>
          <a:xfrm>
            <a:off x="3718800" y="4142474"/>
            <a:ext cx="1706400" cy="54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47" name="Google Shape;147;p23"/>
          <p:cNvSpPr txBox="1">
            <a:spLocks noGrp="1"/>
          </p:cNvSpPr>
          <p:nvPr>
            <p:ph type="subTitle" idx="13"/>
          </p:nvPr>
        </p:nvSpPr>
        <p:spPr>
          <a:xfrm>
            <a:off x="3718800" y="3883654"/>
            <a:ext cx="1706400" cy="391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48" name="Google Shape;148;p23"/>
          <p:cNvSpPr txBox="1">
            <a:spLocks noGrp="1"/>
          </p:cNvSpPr>
          <p:nvPr>
            <p:ph type="subTitle" idx="14"/>
          </p:nvPr>
        </p:nvSpPr>
        <p:spPr>
          <a:xfrm>
            <a:off x="6494450" y="4142474"/>
            <a:ext cx="1706400" cy="54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49" name="Google Shape;149;p23"/>
          <p:cNvSpPr txBox="1">
            <a:spLocks noGrp="1"/>
          </p:cNvSpPr>
          <p:nvPr>
            <p:ph type="subTitle" idx="15"/>
          </p:nvPr>
        </p:nvSpPr>
        <p:spPr>
          <a:xfrm>
            <a:off x="6494450" y="3883654"/>
            <a:ext cx="1706400" cy="391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_1">
    <p:bg>
      <p:bgPr>
        <a:noFill/>
        <a:effectLst/>
      </p:bgPr>
    </p:bg>
    <p:spTree>
      <p:nvGrpSpPr>
        <p:cNvPr id="1" name="Shape 150"/>
        <p:cNvGrpSpPr/>
        <p:nvPr/>
      </p:nvGrpSpPr>
      <p:grpSpPr>
        <a:xfrm>
          <a:off x="0" y="0"/>
          <a:ext cx="0" cy="0"/>
          <a:chOff x="0" y="0"/>
          <a:chExt cx="0" cy="0"/>
        </a:xfrm>
      </p:grpSpPr>
      <p:pic>
        <p:nvPicPr>
          <p:cNvPr id="151" name="Google Shape;151;p24"/>
          <p:cNvPicPr preferRelativeResize="0"/>
          <p:nvPr/>
        </p:nvPicPr>
        <p:blipFill>
          <a:blip r:embed="rId2">
            <a:alphaModFix/>
          </a:blip>
          <a:stretch>
            <a:fillRect/>
          </a:stretch>
        </p:blipFill>
        <p:spPr>
          <a:xfrm rot="10800000" flipH="1">
            <a:off x="-5250" y="0"/>
            <a:ext cx="9144003" cy="5143501"/>
          </a:xfrm>
          <a:prstGeom prst="rect">
            <a:avLst/>
          </a:prstGeom>
          <a:noFill/>
          <a:ln>
            <a:noFill/>
          </a:ln>
        </p:spPr>
      </p:pic>
      <p:sp>
        <p:nvSpPr>
          <p:cNvPr id="152" name="Google Shape;152;p24"/>
          <p:cNvSpPr txBox="1">
            <a:spLocks noGrp="1"/>
          </p:cNvSpPr>
          <p:nvPr>
            <p:ph type="title"/>
          </p:nvPr>
        </p:nvSpPr>
        <p:spPr>
          <a:xfrm>
            <a:off x="713225" y="539500"/>
            <a:ext cx="77175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b="0"/>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53" name="Google Shape;153;p24"/>
          <p:cNvSpPr txBox="1">
            <a:spLocks noGrp="1"/>
          </p:cNvSpPr>
          <p:nvPr>
            <p:ph type="subTitle" idx="1"/>
          </p:nvPr>
        </p:nvSpPr>
        <p:spPr>
          <a:xfrm flipH="1">
            <a:off x="5953963" y="1770919"/>
            <a:ext cx="1706400" cy="54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54" name="Google Shape;154;p24"/>
          <p:cNvSpPr txBox="1">
            <a:spLocks noGrp="1"/>
          </p:cNvSpPr>
          <p:nvPr>
            <p:ph type="subTitle" idx="2"/>
          </p:nvPr>
        </p:nvSpPr>
        <p:spPr>
          <a:xfrm flipH="1">
            <a:off x="5953963" y="1512100"/>
            <a:ext cx="1706400" cy="391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2000"/>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55" name="Google Shape;155;p24"/>
          <p:cNvSpPr txBox="1">
            <a:spLocks noGrp="1"/>
          </p:cNvSpPr>
          <p:nvPr>
            <p:ph type="subTitle" idx="3"/>
          </p:nvPr>
        </p:nvSpPr>
        <p:spPr>
          <a:xfrm flipH="1">
            <a:off x="5953963" y="2845319"/>
            <a:ext cx="1706400" cy="54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56" name="Google Shape;156;p24"/>
          <p:cNvSpPr txBox="1">
            <a:spLocks noGrp="1"/>
          </p:cNvSpPr>
          <p:nvPr>
            <p:ph type="subTitle" idx="4"/>
          </p:nvPr>
        </p:nvSpPr>
        <p:spPr>
          <a:xfrm flipH="1">
            <a:off x="5953963" y="2586500"/>
            <a:ext cx="1706400" cy="391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2000"/>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57" name="Google Shape;157;p24"/>
          <p:cNvSpPr txBox="1">
            <a:spLocks noGrp="1"/>
          </p:cNvSpPr>
          <p:nvPr>
            <p:ph type="subTitle" idx="5"/>
          </p:nvPr>
        </p:nvSpPr>
        <p:spPr>
          <a:xfrm flipH="1">
            <a:off x="2374338" y="1770919"/>
            <a:ext cx="1706400" cy="54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58" name="Google Shape;158;p24"/>
          <p:cNvSpPr txBox="1">
            <a:spLocks noGrp="1"/>
          </p:cNvSpPr>
          <p:nvPr>
            <p:ph type="subTitle" idx="6"/>
          </p:nvPr>
        </p:nvSpPr>
        <p:spPr>
          <a:xfrm flipH="1">
            <a:off x="2374338" y="1512100"/>
            <a:ext cx="1706400" cy="391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2000"/>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59" name="Google Shape;159;p24"/>
          <p:cNvSpPr txBox="1">
            <a:spLocks noGrp="1"/>
          </p:cNvSpPr>
          <p:nvPr>
            <p:ph type="subTitle" idx="7"/>
          </p:nvPr>
        </p:nvSpPr>
        <p:spPr>
          <a:xfrm flipH="1">
            <a:off x="5953963" y="3919724"/>
            <a:ext cx="1706400" cy="54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60" name="Google Shape;160;p24"/>
          <p:cNvSpPr txBox="1">
            <a:spLocks noGrp="1"/>
          </p:cNvSpPr>
          <p:nvPr>
            <p:ph type="subTitle" idx="8"/>
          </p:nvPr>
        </p:nvSpPr>
        <p:spPr>
          <a:xfrm flipH="1">
            <a:off x="5953963" y="3660904"/>
            <a:ext cx="1706400" cy="391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2000"/>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61" name="Google Shape;161;p24"/>
          <p:cNvSpPr txBox="1">
            <a:spLocks noGrp="1"/>
          </p:cNvSpPr>
          <p:nvPr>
            <p:ph type="subTitle" idx="9"/>
          </p:nvPr>
        </p:nvSpPr>
        <p:spPr>
          <a:xfrm flipH="1">
            <a:off x="2374338" y="2845324"/>
            <a:ext cx="1706400" cy="54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62" name="Google Shape;162;p24"/>
          <p:cNvSpPr txBox="1">
            <a:spLocks noGrp="1"/>
          </p:cNvSpPr>
          <p:nvPr>
            <p:ph type="subTitle" idx="13"/>
          </p:nvPr>
        </p:nvSpPr>
        <p:spPr>
          <a:xfrm flipH="1">
            <a:off x="2374338" y="2586504"/>
            <a:ext cx="1706400" cy="391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2000"/>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63" name="Google Shape;163;p24"/>
          <p:cNvSpPr txBox="1">
            <a:spLocks noGrp="1"/>
          </p:cNvSpPr>
          <p:nvPr>
            <p:ph type="subTitle" idx="14"/>
          </p:nvPr>
        </p:nvSpPr>
        <p:spPr>
          <a:xfrm flipH="1">
            <a:off x="2374338" y="3919724"/>
            <a:ext cx="1706400" cy="54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None/>
              <a:defRPr>
                <a:solidFill>
                  <a:schemeClr val="dk1"/>
                </a:solidFill>
                <a:latin typeface="Anaheim"/>
                <a:ea typeface="Anaheim"/>
                <a:cs typeface="Anaheim"/>
                <a:sym typeface="Anaheim"/>
              </a:defRPr>
            </a:lvl9pPr>
          </a:lstStyle>
          <a:p>
            <a:endParaRPr/>
          </a:p>
        </p:txBody>
      </p:sp>
      <p:sp>
        <p:nvSpPr>
          <p:cNvPr id="164" name="Google Shape;164;p24"/>
          <p:cNvSpPr txBox="1">
            <a:spLocks noGrp="1"/>
          </p:cNvSpPr>
          <p:nvPr>
            <p:ph type="subTitle" idx="15"/>
          </p:nvPr>
        </p:nvSpPr>
        <p:spPr>
          <a:xfrm flipH="1">
            <a:off x="2374338" y="3660904"/>
            <a:ext cx="1706400" cy="391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2000"/>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pic>
        <p:nvPicPr>
          <p:cNvPr id="165" name="Google Shape;165;p24"/>
          <p:cNvPicPr preferRelativeResize="0"/>
          <p:nvPr/>
        </p:nvPicPr>
        <p:blipFill rotWithShape="1">
          <a:blip r:embed="rId3">
            <a:alphaModFix amt="65000"/>
          </a:blip>
          <a:srcRect l="6575" t="47720" r="-7118"/>
          <a:stretch/>
        </p:blipFill>
        <p:spPr>
          <a:xfrm rot="10800000">
            <a:off x="6813551" y="3865548"/>
            <a:ext cx="2330449" cy="127795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8_1">
    <p:spTree>
      <p:nvGrpSpPr>
        <p:cNvPr id="1" name="Shape 166"/>
        <p:cNvGrpSpPr/>
        <p:nvPr/>
      </p:nvGrpSpPr>
      <p:grpSpPr>
        <a:xfrm>
          <a:off x="0" y="0"/>
          <a:ext cx="0" cy="0"/>
          <a:chOff x="0" y="0"/>
          <a:chExt cx="0" cy="0"/>
        </a:xfrm>
      </p:grpSpPr>
      <p:pic>
        <p:nvPicPr>
          <p:cNvPr id="167" name="Google Shape;167;p25"/>
          <p:cNvPicPr preferRelativeResize="0"/>
          <p:nvPr/>
        </p:nvPicPr>
        <p:blipFill rotWithShape="1">
          <a:blip r:embed="rId2">
            <a:alphaModFix/>
          </a:blip>
          <a:srcRect l="28785" b="28673"/>
          <a:stretch/>
        </p:blipFill>
        <p:spPr>
          <a:xfrm flipH="1">
            <a:off x="-11475" y="-14275"/>
            <a:ext cx="9155476" cy="5157775"/>
          </a:xfrm>
          <a:prstGeom prst="rect">
            <a:avLst/>
          </a:prstGeom>
          <a:noFill/>
          <a:ln>
            <a:noFill/>
          </a:ln>
        </p:spPr>
      </p:pic>
      <p:pic>
        <p:nvPicPr>
          <p:cNvPr id="168" name="Google Shape;168;p25"/>
          <p:cNvPicPr preferRelativeResize="0"/>
          <p:nvPr/>
        </p:nvPicPr>
        <p:blipFill rotWithShape="1">
          <a:blip r:embed="rId3">
            <a:alphaModFix amt="78000"/>
          </a:blip>
          <a:srcRect t="19398" b="23193"/>
          <a:stretch/>
        </p:blipFill>
        <p:spPr>
          <a:xfrm flipH="1">
            <a:off x="6561624" y="0"/>
            <a:ext cx="2383451" cy="1443052"/>
          </a:xfrm>
          <a:prstGeom prst="rect">
            <a:avLst/>
          </a:prstGeom>
          <a:noFill/>
          <a:ln>
            <a:noFill/>
          </a:ln>
        </p:spPr>
      </p:pic>
      <p:sp>
        <p:nvSpPr>
          <p:cNvPr id="169" name="Google Shape;169;p25"/>
          <p:cNvSpPr txBox="1">
            <a:spLocks noGrp="1"/>
          </p:cNvSpPr>
          <p:nvPr>
            <p:ph type="title"/>
          </p:nvPr>
        </p:nvSpPr>
        <p:spPr>
          <a:xfrm>
            <a:off x="713225" y="539500"/>
            <a:ext cx="7717500" cy="7248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pic>
        <p:nvPicPr>
          <p:cNvPr id="170" name="Google Shape;170;p25"/>
          <p:cNvPicPr preferRelativeResize="0"/>
          <p:nvPr/>
        </p:nvPicPr>
        <p:blipFill rotWithShape="1">
          <a:blip r:embed="rId3">
            <a:alphaModFix amt="65000"/>
          </a:blip>
          <a:srcRect r="23821" b="42136"/>
          <a:stretch/>
        </p:blipFill>
        <p:spPr>
          <a:xfrm flipH="1">
            <a:off x="-1" y="3729050"/>
            <a:ext cx="1765749" cy="141445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BLANK_1">
    <p:bg>
      <p:bgPr>
        <a:noFill/>
        <a:effectLst/>
      </p:bgPr>
    </p:bg>
    <p:spTree>
      <p:nvGrpSpPr>
        <p:cNvPr id="1" name="Shape 171"/>
        <p:cNvGrpSpPr/>
        <p:nvPr/>
      </p:nvGrpSpPr>
      <p:grpSpPr>
        <a:xfrm>
          <a:off x="0" y="0"/>
          <a:ext cx="0" cy="0"/>
          <a:chOff x="0" y="0"/>
          <a:chExt cx="0" cy="0"/>
        </a:xfrm>
      </p:grpSpPr>
      <p:pic>
        <p:nvPicPr>
          <p:cNvPr id="172" name="Google Shape;172;p26"/>
          <p:cNvPicPr preferRelativeResize="0"/>
          <p:nvPr/>
        </p:nvPicPr>
        <p:blipFill>
          <a:blip r:embed="rId2">
            <a:alphaModFix/>
          </a:blip>
          <a:stretch>
            <a:fillRect/>
          </a:stretch>
        </p:blipFill>
        <p:spPr>
          <a:xfrm rot="10800000" flipH="1">
            <a:off x="0" y="0"/>
            <a:ext cx="9144003" cy="5143501"/>
          </a:xfrm>
          <a:prstGeom prst="rect">
            <a:avLst/>
          </a:prstGeom>
          <a:noFill/>
          <a:ln>
            <a:noFill/>
          </a:ln>
        </p:spPr>
      </p:pic>
      <p:sp>
        <p:nvSpPr>
          <p:cNvPr id="173" name="Google Shape;173;p26"/>
          <p:cNvSpPr txBox="1">
            <a:spLocks noGrp="1"/>
          </p:cNvSpPr>
          <p:nvPr>
            <p:ph type="title"/>
          </p:nvPr>
        </p:nvSpPr>
        <p:spPr>
          <a:xfrm>
            <a:off x="2429250" y="568075"/>
            <a:ext cx="4285500" cy="105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8000"/>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74" name="Google Shape;174;p26"/>
          <p:cNvSpPr txBox="1">
            <a:spLocks noGrp="1"/>
          </p:cNvSpPr>
          <p:nvPr>
            <p:ph type="subTitle" idx="1"/>
          </p:nvPr>
        </p:nvSpPr>
        <p:spPr>
          <a:xfrm>
            <a:off x="2541600" y="1721125"/>
            <a:ext cx="4060800" cy="1247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1pPr>
            <a:lvl2pPr lvl="1"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2pPr>
            <a:lvl3pPr lvl="2"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3pPr>
            <a:lvl4pPr lvl="3"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4pPr>
            <a:lvl5pPr lvl="4"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5pPr>
            <a:lvl6pPr lvl="5"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6pPr>
            <a:lvl7pPr lvl="6"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7pPr>
            <a:lvl8pPr lvl="7"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8pPr>
            <a:lvl9pPr lvl="8"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9pPr>
          </a:lstStyle>
          <a:p>
            <a:endParaRPr/>
          </a:p>
        </p:txBody>
      </p:sp>
      <p:sp>
        <p:nvSpPr>
          <p:cNvPr id="175" name="Google Shape;175;p26"/>
          <p:cNvSpPr txBox="1"/>
          <p:nvPr/>
        </p:nvSpPr>
        <p:spPr>
          <a:xfrm>
            <a:off x="2408250" y="3789588"/>
            <a:ext cx="4327500" cy="5961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1600"/>
              </a:spcAft>
              <a:buNone/>
            </a:pPr>
            <a:r>
              <a:rPr lang="en" sz="1100">
                <a:solidFill>
                  <a:schemeClr val="dk1"/>
                </a:solidFill>
                <a:latin typeface="Anaheim"/>
                <a:ea typeface="Anaheim"/>
                <a:cs typeface="Anaheim"/>
                <a:sym typeface="Anaheim"/>
              </a:rPr>
              <a:t>CREDITS: This presentation template was created by </a:t>
            </a:r>
            <a:r>
              <a:rPr lang="en" sz="1100" b="1">
                <a:solidFill>
                  <a:schemeClr val="dk1"/>
                </a:solidFill>
                <a:uFill>
                  <a:noFill/>
                </a:uFill>
                <a:latin typeface="Anaheim"/>
                <a:ea typeface="Anaheim"/>
                <a:cs typeface="Anaheim"/>
                <a:sym typeface="Anaheim"/>
                <a:hlinkClick r:id="rId3">
                  <a:extLst>
                    <a:ext uri="{A12FA001-AC4F-418D-AE19-62706E023703}">
                      <ahyp:hlinkClr xmlns:ahyp="http://schemas.microsoft.com/office/drawing/2018/hyperlinkcolor" val="tx"/>
                    </a:ext>
                  </a:extLst>
                </a:hlinkClick>
              </a:rPr>
              <a:t>Slidesgo</a:t>
            </a:r>
            <a:r>
              <a:rPr lang="en" sz="1100" b="1">
                <a:solidFill>
                  <a:schemeClr val="dk1"/>
                </a:solidFill>
                <a:latin typeface="Anaheim"/>
                <a:ea typeface="Anaheim"/>
                <a:cs typeface="Anaheim"/>
                <a:sym typeface="Anaheim"/>
              </a:rPr>
              <a:t>,</a:t>
            </a:r>
            <a:r>
              <a:rPr lang="en" sz="1100">
                <a:solidFill>
                  <a:schemeClr val="dk1"/>
                </a:solidFill>
                <a:latin typeface="Anaheim"/>
                <a:ea typeface="Anaheim"/>
                <a:cs typeface="Anaheim"/>
                <a:sym typeface="Anaheim"/>
              </a:rPr>
              <a:t> and includes icons by </a:t>
            </a:r>
            <a:r>
              <a:rPr lang="en" sz="1100" b="1">
                <a:solidFill>
                  <a:schemeClr val="dk1"/>
                </a:solidFill>
                <a:uFill>
                  <a:noFill/>
                </a:uFill>
                <a:latin typeface="Anaheim"/>
                <a:ea typeface="Anaheim"/>
                <a:cs typeface="Anaheim"/>
                <a:sym typeface="Anaheim"/>
                <a:hlinkClick r:id="rId4">
                  <a:extLst>
                    <a:ext uri="{A12FA001-AC4F-418D-AE19-62706E023703}">
                      <ahyp:hlinkClr xmlns:ahyp="http://schemas.microsoft.com/office/drawing/2018/hyperlinkcolor" val="tx"/>
                    </a:ext>
                  </a:extLst>
                </a:hlinkClick>
              </a:rPr>
              <a:t>Flaticon</a:t>
            </a:r>
            <a:r>
              <a:rPr lang="en" sz="1100" b="1">
                <a:solidFill>
                  <a:schemeClr val="dk1"/>
                </a:solidFill>
                <a:latin typeface="Anaheim"/>
                <a:ea typeface="Anaheim"/>
                <a:cs typeface="Anaheim"/>
                <a:sym typeface="Anaheim"/>
              </a:rPr>
              <a:t> </a:t>
            </a:r>
            <a:r>
              <a:rPr lang="en" sz="1100">
                <a:solidFill>
                  <a:schemeClr val="dk1"/>
                </a:solidFill>
                <a:latin typeface="Anaheim"/>
                <a:ea typeface="Anaheim"/>
                <a:cs typeface="Anaheim"/>
                <a:sym typeface="Anaheim"/>
              </a:rPr>
              <a:t>and infographics &amp; images by </a:t>
            </a:r>
            <a:r>
              <a:rPr lang="en" sz="1100" b="1">
                <a:solidFill>
                  <a:schemeClr val="dk1"/>
                </a:solidFill>
                <a:uFill>
                  <a:noFill/>
                </a:uFill>
                <a:latin typeface="Anaheim"/>
                <a:ea typeface="Anaheim"/>
                <a:cs typeface="Anaheim"/>
                <a:sym typeface="Anaheim"/>
                <a:hlinkClick r:id="rId5">
                  <a:extLst>
                    <a:ext uri="{A12FA001-AC4F-418D-AE19-62706E023703}">
                      <ahyp:hlinkClr xmlns:ahyp="http://schemas.microsoft.com/office/drawing/2018/hyperlinkcolor" val="tx"/>
                    </a:ext>
                  </a:extLst>
                </a:hlinkClick>
              </a:rPr>
              <a:t>Freepik</a:t>
            </a:r>
            <a:endParaRPr sz="1100" b="1">
              <a:solidFill>
                <a:schemeClr val="dk1"/>
              </a:solidFill>
              <a:latin typeface="Anaheim"/>
              <a:ea typeface="Anaheim"/>
              <a:cs typeface="Anaheim"/>
              <a:sym typeface="Anaheim"/>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TITLE_ONLY_1">
    <p:bg>
      <p:bgPr>
        <a:noFill/>
        <a:effectLst/>
      </p:bgPr>
    </p:bg>
    <p:spTree>
      <p:nvGrpSpPr>
        <p:cNvPr id="1" name="Shape 176"/>
        <p:cNvGrpSpPr/>
        <p:nvPr/>
      </p:nvGrpSpPr>
      <p:grpSpPr>
        <a:xfrm>
          <a:off x="0" y="0"/>
          <a:ext cx="0" cy="0"/>
          <a:chOff x="0" y="0"/>
          <a:chExt cx="0" cy="0"/>
        </a:xfrm>
      </p:grpSpPr>
      <p:pic>
        <p:nvPicPr>
          <p:cNvPr id="177" name="Google Shape;177;p27"/>
          <p:cNvPicPr preferRelativeResize="0"/>
          <p:nvPr/>
        </p:nvPicPr>
        <p:blipFill>
          <a:blip r:embed="rId2">
            <a:alphaModFix/>
          </a:blip>
          <a:stretch>
            <a:fillRect/>
          </a:stretch>
        </p:blipFill>
        <p:spPr>
          <a:xfrm rot="10800000" flipH="1">
            <a:off x="0" y="13"/>
            <a:ext cx="9144003" cy="51434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1_1">
    <p:bg>
      <p:bgPr>
        <a:noFill/>
        <a:effectLst/>
      </p:bgPr>
    </p:bg>
    <p:spTree>
      <p:nvGrpSpPr>
        <p:cNvPr id="1" name="Shape 178"/>
        <p:cNvGrpSpPr/>
        <p:nvPr/>
      </p:nvGrpSpPr>
      <p:grpSpPr>
        <a:xfrm>
          <a:off x="0" y="0"/>
          <a:ext cx="0" cy="0"/>
          <a:chOff x="0" y="0"/>
          <a:chExt cx="0" cy="0"/>
        </a:xfrm>
      </p:grpSpPr>
      <p:pic>
        <p:nvPicPr>
          <p:cNvPr id="179" name="Google Shape;179;p28"/>
          <p:cNvPicPr preferRelativeResize="0"/>
          <p:nvPr/>
        </p:nvPicPr>
        <p:blipFill>
          <a:blip r:embed="rId2">
            <a:alphaModFix/>
          </a:blip>
          <a:stretch>
            <a:fillRect/>
          </a:stretch>
        </p:blipFill>
        <p:spPr>
          <a:xfrm rot="10800000" flipH="1">
            <a:off x="0" y="0"/>
            <a:ext cx="9144018" cy="514350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80"/>
        <p:cNvGrpSpPr/>
        <p:nvPr/>
      </p:nvGrpSpPr>
      <p:grpSpPr>
        <a:xfrm>
          <a:off x="0" y="0"/>
          <a:ext cx="0" cy="0"/>
          <a:chOff x="0" y="0"/>
          <a:chExt cx="0" cy="0"/>
        </a:xfrm>
      </p:grpSpPr>
      <p:sp>
        <p:nvSpPr>
          <p:cNvPr id="181" name="Google Shape;181;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2" name="Google Shape;182;p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3" name="Google Shape;183;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25" y="0"/>
            <a:ext cx="9144003" cy="5143501"/>
          </a:xfrm>
          <a:prstGeom prst="rect">
            <a:avLst/>
          </a:prstGeom>
          <a:noFill/>
          <a:ln>
            <a:noFill/>
          </a:ln>
        </p:spPr>
      </p:pic>
      <p:sp>
        <p:nvSpPr>
          <p:cNvPr id="18" name="Google Shape;18;p4"/>
          <p:cNvSpPr txBox="1">
            <a:spLocks noGrp="1"/>
          </p:cNvSpPr>
          <p:nvPr>
            <p:ph type="title"/>
          </p:nvPr>
        </p:nvSpPr>
        <p:spPr>
          <a:xfrm>
            <a:off x="713225" y="539500"/>
            <a:ext cx="77175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b="0"/>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9" name="Google Shape;19;p4"/>
          <p:cNvSpPr txBox="1">
            <a:spLocks noGrp="1"/>
          </p:cNvSpPr>
          <p:nvPr>
            <p:ph type="body" idx="1"/>
          </p:nvPr>
        </p:nvSpPr>
        <p:spPr>
          <a:xfrm>
            <a:off x="713225" y="1316250"/>
            <a:ext cx="7717500" cy="483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Livvic"/>
              <a:buAutoNum type="arabicPeriod"/>
              <a:defRPr sz="1200"/>
            </a:lvl1pPr>
            <a:lvl2pPr marL="914400" lvl="1" indent="-298450" rtl="0">
              <a:spcBef>
                <a:spcPts val="0"/>
              </a:spcBef>
              <a:spcAft>
                <a:spcPts val="0"/>
              </a:spcAft>
              <a:buSzPts val="1100"/>
              <a:buFont typeface="Roboto Condensed Light"/>
              <a:buAutoNum type="alphaLcPeriod"/>
              <a:defRPr sz="1100"/>
            </a:lvl2pPr>
            <a:lvl3pPr marL="1371600" lvl="2" indent="-298450" rtl="0">
              <a:spcBef>
                <a:spcPts val="0"/>
              </a:spcBef>
              <a:spcAft>
                <a:spcPts val="0"/>
              </a:spcAft>
              <a:buSzPts val="1100"/>
              <a:buFont typeface="Roboto Condensed Light"/>
              <a:buAutoNum type="romanLcPeriod"/>
              <a:defRPr sz="1100"/>
            </a:lvl3pPr>
            <a:lvl4pPr marL="1828800" lvl="3" indent="-298450" rtl="0">
              <a:spcBef>
                <a:spcPts val="0"/>
              </a:spcBef>
              <a:spcAft>
                <a:spcPts val="0"/>
              </a:spcAft>
              <a:buSzPts val="1100"/>
              <a:buFont typeface="Roboto Condensed Light"/>
              <a:buAutoNum type="arabicPeriod"/>
              <a:defRPr sz="1100"/>
            </a:lvl4pPr>
            <a:lvl5pPr marL="2286000" lvl="4" indent="-298450" rtl="0">
              <a:spcBef>
                <a:spcPts val="0"/>
              </a:spcBef>
              <a:spcAft>
                <a:spcPts val="0"/>
              </a:spcAft>
              <a:buSzPts val="1100"/>
              <a:buFont typeface="Roboto Condensed Light"/>
              <a:buAutoNum type="alphaLcPeriod"/>
              <a:defRPr sz="1100"/>
            </a:lvl5pPr>
            <a:lvl6pPr marL="2743200" lvl="5" indent="-298450" rtl="0">
              <a:spcBef>
                <a:spcPts val="0"/>
              </a:spcBef>
              <a:spcAft>
                <a:spcPts val="0"/>
              </a:spcAft>
              <a:buSzPts val="1100"/>
              <a:buFont typeface="Roboto Condensed Light"/>
              <a:buAutoNum type="romanLcPeriod"/>
              <a:defRPr sz="1100"/>
            </a:lvl6pPr>
            <a:lvl7pPr marL="3200400" lvl="6" indent="-298450" rtl="0">
              <a:spcBef>
                <a:spcPts val="0"/>
              </a:spcBef>
              <a:spcAft>
                <a:spcPts val="0"/>
              </a:spcAft>
              <a:buSzPts val="1100"/>
              <a:buFont typeface="Roboto Condensed Light"/>
              <a:buAutoNum type="arabicPeriod"/>
              <a:defRPr sz="1100"/>
            </a:lvl7pPr>
            <a:lvl8pPr marL="3657600" lvl="7" indent="-298450" rtl="0">
              <a:spcBef>
                <a:spcPts val="0"/>
              </a:spcBef>
              <a:spcAft>
                <a:spcPts val="0"/>
              </a:spcAft>
              <a:buSzPts val="1100"/>
              <a:buFont typeface="Roboto Condensed Light"/>
              <a:buAutoNum type="alphaLcPeriod"/>
              <a:defRPr sz="1100"/>
            </a:lvl8pPr>
            <a:lvl9pPr marL="4114800" lvl="8" indent="-298450" rtl="0">
              <a:spcBef>
                <a:spcPts val="0"/>
              </a:spcBef>
              <a:spcAft>
                <a:spcPts val="0"/>
              </a:spcAft>
              <a:buSzPts val="1100"/>
              <a:buFont typeface="Roboto Condensed Light"/>
              <a:buAutoNum type="romanLcPeriod"/>
              <a:defRPr sz="1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pic>
        <p:nvPicPr>
          <p:cNvPr id="21" name="Google Shape;21;p5"/>
          <p:cNvPicPr preferRelativeResize="0"/>
          <p:nvPr/>
        </p:nvPicPr>
        <p:blipFill>
          <a:blip r:embed="rId2">
            <a:alphaModFix/>
          </a:blip>
          <a:stretch>
            <a:fillRect/>
          </a:stretch>
        </p:blipFill>
        <p:spPr>
          <a:xfrm>
            <a:off x="-5250" y="0"/>
            <a:ext cx="9144003" cy="5143501"/>
          </a:xfrm>
          <a:prstGeom prst="rect">
            <a:avLst/>
          </a:prstGeom>
          <a:noFill/>
          <a:ln>
            <a:noFill/>
          </a:ln>
        </p:spPr>
      </p:pic>
      <p:sp>
        <p:nvSpPr>
          <p:cNvPr id="22" name="Google Shape;22;p5"/>
          <p:cNvSpPr txBox="1">
            <a:spLocks noGrp="1"/>
          </p:cNvSpPr>
          <p:nvPr>
            <p:ph type="title"/>
          </p:nvPr>
        </p:nvSpPr>
        <p:spPr>
          <a:xfrm>
            <a:off x="914700" y="539500"/>
            <a:ext cx="7314600" cy="7248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23" name="Google Shape;23;p5"/>
          <p:cNvSpPr txBox="1">
            <a:spLocks noGrp="1"/>
          </p:cNvSpPr>
          <p:nvPr>
            <p:ph type="subTitle" idx="1"/>
          </p:nvPr>
        </p:nvSpPr>
        <p:spPr>
          <a:xfrm>
            <a:off x="1846450" y="3043125"/>
            <a:ext cx="2312400" cy="382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Croissant One"/>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2pPr>
            <a:lvl3pPr lvl="2"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3pPr>
            <a:lvl4pPr lvl="3"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4pPr>
            <a:lvl5pPr lvl="4"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5pPr>
            <a:lvl6pPr lvl="5"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6pPr>
            <a:lvl7pPr lvl="6"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7pPr>
            <a:lvl8pPr lvl="7"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8pPr>
            <a:lvl9pPr lvl="8"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9pPr>
          </a:lstStyle>
          <a:p>
            <a:endParaRPr/>
          </a:p>
        </p:txBody>
      </p:sp>
      <p:sp>
        <p:nvSpPr>
          <p:cNvPr id="24" name="Google Shape;24;p5"/>
          <p:cNvSpPr txBox="1">
            <a:spLocks noGrp="1"/>
          </p:cNvSpPr>
          <p:nvPr>
            <p:ph type="subTitle" idx="2"/>
          </p:nvPr>
        </p:nvSpPr>
        <p:spPr>
          <a:xfrm>
            <a:off x="4985150" y="3043125"/>
            <a:ext cx="2312400" cy="382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Croissant One"/>
              <a:buNone/>
              <a:defRPr sz="2400">
                <a:solidFill>
                  <a:schemeClr val="dk1"/>
                </a:solidFill>
                <a:latin typeface="Abel"/>
                <a:ea typeface="Abel"/>
                <a:cs typeface="Abel"/>
                <a:sym typeface="Abel"/>
              </a:defRPr>
            </a:lvl1pPr>
            <a:lvl2pPr lvl="1"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2pPr>
            <a:lvl3pPr lvl="2"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3pPr>
            <a:lvl4pPr lvl="3"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4pPr>
            <a:lvl5pPr lvl="4"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5pPr>
            <a:lvl6pPr lvl="5"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6pPr>
            <a:lvl7pPr lvl="6"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7pPr>
            <a:lvl8pPr lvl="7"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8pPr>
            <a:lvl9pPr lvl="8" rtl="0">
              <a:spcBef>
                <a:spcPts val="0"/>
              </a:spcBef>
              <a:spcAft>
                <a:spcPts val="0"/>
              </a:spcAft>
              <a:buClr>
                <a:schemeClr val="dk1"/>
              </a:buClr>
              <a:buSzPts val="2000"/>
              <a:buFont typeface="Croissant One"/>
              <a:buNone/>
              <a:defRPr sz="2000">
                <a:solidFill>
                  <a:schemeClr val="dk1"/>
                </a:solidFill>
                <a:latin typeface="Croissant One"/>
                <a:ea typeface="Croissant One"/>
                <a:cs typeface="Croissant One"/>
                <a:sym typeface="Croissant One"/>
              </a:defRPr>
            </a:lvl9pPr>
          </a:lstStyle>
          <a:p>
            <a:endParaRPr/>
          </a:p>
        </p:txBody>
      </p:sp>
      <p:sp>
        <p:nvSpPr>
          <p:cNvPr id="25" name="Google Shape;25;p5"/>
          <p:cNvSpPr txBox="1">
            <a:spLocks noGrp="1"/>
          </p:cNvSpPr>
          <p:nvPr>
            <p:ph type="body" idx="3"/>
          </p:nvPr>
        </p:nvSpPr>
        <p:spPr>
          <a:xfrm>
            <a:off x="1846450" y="3347400"/>
            <a:ext cx="2312400" cy="779700"/>
          </a:xfrm>
          <a:prstGeom prst="rect">
            <a:avLst/>
          </a:prstGeom>
          <a:noFill/>
          <a:ln>
            <a:noFill/>
          </a:ln>
        </p:spPr>
        <p:txBody>
          <a:bodyPr spcFirstLastPara="1" wrap="square" lIns="91425" tIns="91425" rIns="91425" bIns="91425" anchor="t" anchorCtr="0">
            <a:noAutofit/>
          </a:bodyPr>
          <a:lstStyle>
            <a:lvl1pPr marL="457200" lvl="0" indent="-317500" algn="ctr">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
        <p:nvSpPr>
          <p:cNvPr id="26" name="Google Shape;26;p5"/>
          <p:cNvSpPr txBox="1">
            <a:spLocks noGrp="1"/>
          </p:cNvSpPr>
          <p:nvPr>
            <p:ph type="body" idx="4"/>
          </p:nvPr>
        </p:nvSpPr>
        <p:spPr>
          <a:xfrm>
            <a:off x="4985150" y="3347400"/>
            <a:ext cx="2312400" cy="779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pic>
        <p:nvPicPr>
          <p:cNvPr id="27" name="Google Shape;27;p5"/>
          <p:cNvPicPr preferRelativeResize="0"/>
          <p:nvPr/>
        </p:nvPicPr>
        <p:blipFill rotWithShape="1">
          <a:blip r:embed="rId3">
            <a:alphaModFix amt="78000"/>
          </a:blip>
          <a:srcRect l="55241" t="11441"/>
          <a:stretch/>
        </p:blipFill>
        <p:spPr>
          <a:xfrm flipH="1">
            <a:off x="8077201" y="0"/>
            <a:ext cx="1066799" cy="22260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25" y="0"/>
            <a:ext cx="9144003" cy="5143501"/>
          </a:xfrm>
          <a:prstGeom prst="rect">
            <a:avLst/>
          </a:prstGeom>
          <a:noFill/>
          <a:ln>
            <a:noFill/>
          </a:ln>
        </p:spPr>
      </p:pic>
      <p:sp>
        <p:nvSpPr>
          <p:cNvPr id="30" name="Google Shape;30;p6"/>
          <p:cNvSpPr txBox="1">
            <a:spLocks noGrp="1"/>
          </p:cNvSpPr>
          <p:nvPr>
            <p:ph type="title"/>
          </p:nvPr>
        </p:nvSpPr>
        <p:spPr>
          <a:xfrm>
            <a:off x="713225" y="539500"/>
            <a:ext cx="7717500" cy="71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flipH="1">
            <a:off x="0" y="0"/>
            <a:ext cx="9144003" cy="5143501"/>
          </a:xfrm>
          <a:prstGeom prst="rect">
            <a:avLst/>
          </a:prstGeom>
          <a:noFill/>
          <a:ln>
            <a:noFill/>
          </a:ln>
        </p:spPr>
      </p:pic>
      <p:sp>
        <p:nvSpPr>
          <p:cNvPr id="33" name="Google Shape;33;p7"/>
          <p:cNvSpPr txBox="1">
            <a:spLocks noGrp="1"/>
          </p:cNvSpPr>
          <p:nvPr>
            <p:ph type="title"/>
          </p:nvPr>
        </p:nvSpPr>
        <p:spPr>
          <a:xfrm>
            <a:off x="713225" y="814400"/>
            <a:ext cx="3431700" cy="1533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4" name="Google Shape;34;p7"/>
          <p:cNvSpPr txBox="1">
            <a:spLocks noGrp="1"/>
          </p:cNvSpPr>
          <p:nvPr>
            <p:ph type="subTitle" idx="1"/>
          </p:nvPr>
        </p:nvSpPr>
        <p:spPr>
          <a:xfrm>
            <a:off x="713225" y="2295500"/>
            <a:ext cx="3431700" cy="219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lvl="1"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lvl="2"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lvl="3"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lvl="4"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lvl="5"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lvl="6"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lvl="7"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lvl="8" rtl="0">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pic>
        <p:nvPicPr>
          <p:cNvPr id="36" name="Google Shape;36;p8"/>
          <p:cNvPicPr preferRelativeResize="0"/>
          <p:nvPr/>
        </p:nvPicPr>
        <p:blipFill>
          <a:blip r:embed="rId2">
            <a:alphaModFix/>
          </a:blip>
          <a:stretch>
            <a:fillRect/>
          </a:stretch>
        </p:blipFill>
        <p:spPr>
          <a:xfrm rot="10800000" flipH="1">
            <a:off x="0" y="0"/>
            <a:ext cx="9144003" cy="5143501"/>
          </a:xfrm>
          <a:prstGeom prst="rect">
            <a:avLst/>
          </a:prstGeom>
          <a:noFill/>
          <a:ln>
            <a:noFill/>
          </a:ln>
        </p:spPr>
      </p:pic>
      <p:sp>
        <p:nvSpPr>
          <p:cNvPr id="37" name="Google Shape;37;p8"/>
          <p:cNvSpPr txBox="1">
            <a:spLocks noGrp="1"/>
          </p:cNvSpPr>
          <p:nvPr>
            <p:ph type="ctrTitle"/>
          </p:nvPr>
        </p:nvSpPr>
        <p:spPr>
          <a:xfrm>
            <a:off x="836600" y="1079700"/>
            <a:ext cx="7470900" cy="2984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6000"/>
              <a:buNone/>
              <a:defRPr sz="11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pic>
        <p:nvPicPr>
          <p:cNvPr id="39" name="Google Shape;39;p9"/>
          <p:cNvPicPr preferRelativeResize="0"/>
          <p:nvPr/>
        </p:nvPicPr>
        <p:blipFill>
          <a:blip r:embed="rId2">
            <a:alphaModFix/>
          </a:blip>
          <a:stretch>
            <a:fillRect/>
          </a:stretch>
        </p:blipFill>
        <p:spPr>
          <a:xfrm rot="10800000" flipH="1">
            <a:off x="-25" y="0"/>
            <a:ext cx="9144003" cy="5143501"/>
          </a:xfrm>
          <a:prstGeom prst="rect">
            <a:avLst/>
          </a:prstGeom>
          <a:noFill/>
          <a:ln>
            <a:noFill/>
          </a:ln>
        </p:spPr>
      </p:pic>
      <p:sp>
        <p:nvSpPr>
          <p:cNvPr id="40" name="Google Shape;40;p9"/>
          <p:cNvSpPr txBox="1">
            <a:spLocks noGrp="1"/>
          </p:cNvSpPr>
          <p:nvPr>
            <p:ph type="title"/>
          </p:nvPr>
        </p:nvSpPr>
        <p:spPr>
          <a:xfrm>
            <a:off x="1636750" y="1487625"/>
            <a:ext cx="5870400" cy="1195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7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1" name="Google Shape;41;p9"/>
          <p:cNvSpPr txBox="1">
            <a:spLocks noGrp="1"/>
          </p:cNvSpPr>
          <p:nvPr>
            <p:ph type="subTitle" idx="1"/>
          </p:nvPr>
        </p:nvSpPr>
        <p:spPr>
          <a:xfrm>
            <a:off x="2150900" y="2531025"/>
            <a:ext cx="4842000" cy="1045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1pPr>
            <a:lvl2pPr lvl="1"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2pPr>
            <a:lvl3pPr lvl="2"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3pPr>
            <a:lvl4pPr lvl="3"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4pPr>
            <a:lvl5pPr lvl="4"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5pPr>
            <a:lvl6pPr lvl="5"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6pPr>
            <a:lvl7pPr lvl="6"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7pPr>
            <a:lvl8pPr lvl="7"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8pPr>
            <a:lvl9pPr lvl="8" rtl="0">
              <a:spcBef>
                <a:spcPts val="0"/>
              </a:spcBef>
              <a:spcAft>
                <a:spcPts val="0"/>
              </a:spcAft>
              <a:buClr>
                <a:schemeClr val="dk1"/>
              </a:buClr>
              <a:buSzPts val="1600"/>
              <a:buFont typeface="Anaheim"/>
              <a:buNone/>
              <a:defRPr sz="1600">
                <a:solidFill>
                  <a:schemeClr val="dk1"/>
                </a:solidFill>
                <a:latin typeface="Anaheim"/>
                <a:ea typeface="Anaheim"/>
                <a:cs typeface="Anaheim"/>
                <a:sym typeface="Anaheim"/>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pic>
        <p:nvPicPr>
          <p:cNvPr id="43" name="Google Shape;43;p10"/>
          <p:cNvPicPr preferRelativeResize="0"/>
          <p:nvPr/>
        </p:nvPicPr>
        <p:blipFill rotWithShape="1">
          <a:blip r:embed="rId2">
            <a:alphaModFix amt="78000"/>
          </a:blip>
          <a:srcRect t="19398" b="23193"/>
          <a:stretch/>
        </p:blipFill>
        <p:spPr>
          <a:xfrm flipH="1">
            <a:off x="3380274" y="0"/>
            <a:ext cx="2383451" cy="1443052"/>
          </a:xfrm>
          <a:prstGeom prst="rect">
            <a:avLst/>
          </a:prstGeom>
          <a:noFill/>
          <a:ln>
            <a:noFill/>
          </a:ln>
        </p:spPr>
      </p:pic>
      <p:sp>
        <p:nvSpPr>
          <p:cNvPr id="44" name="Google Shape;44;p10"/>
          <p:cNvSpPr/>
          <p:nvPr/>
        </p:nvSpPr>
        <p:spPr>
          <a:xfrm>
            <a:off x="1600" y="14300"/>
            <a:ext cx="9144000" cy="5143500"/>
          </a:xfrm>
          <a:prstGeom prst="rect">
            <a:avLst/>
          </a:prstGeom>
          <a:gradFill>
            <a:gsLst>
              <a:gs pos="0">
                <a:srgbClr val="DF6BD7">
                  <a:alpha val="38039"/>
                </a:srgbClr>
              </a:gs>
              <a:gs pos="23000">
                <a:srgbClr val="D9D9D9">
                  <a:alpha val="43529"/>
                </a:srgbClr>
              </a:gs>
              <a:gs pos="54000">
                <a:srgbClr val="D9D9D9">
                  <a:alpha val="0"/>
                </a:srgbClr>
              </a:gs>
              <a:gs pos="100000">
                <a:srgbClr val="D9D9D9">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0"/>
          <p:cNvSpPr txBox="1">
            <a:spLocks noGrp="1"/>
          </p:cNvSpPr>
          <p:nvPr>
            <p:ph type="title"/>
          </p:nvPr>
        </p:nvSpPr>
        <p:spPr>
          <a:xfrm>
            <a:off x="713225" y="698500"/>
            <a:ext cx="4804800" cy="152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4800"/>
              <a:buFont typeface="Abel"/>
              <a:buNone/>
              <a:defRPr sz="4800">
                <a:solidFill>
                  <a:schemeClr val="dk1"/>
                </a:solidFill>
                <a:latin typeface="Abel"/>
                <a:ea typeface="Abel"/>
                <a:cs typeface="Abel"/>
                <a:sym typeface="Abel"/>
              </a:defRPr>
            </a:lvl1pPr>
            <a:lvl2pPr lvl="1" algn="ctr" rtl="0">
              <a:spcBef>
                <a:spcPts val="0"/>
              </a:spcBef>
              <a:spcAft>
                <a:spcPts val="0"/>
              </a:spcAft>
              <a:buClr>
                <a:schemeClr val="dk1"/>
              </a:buClr>
              <a:buSzPts val="4800"/>
              <a:buFont typeface="Abel"/>
              <a:buNone/>
              <a:defRPr sz="4800">
                <a:solidFill>
                  <a:schemeClr val="dk1"/>
                </a:solidFill>
                <a:latin typeface="Abel"/>
                <a:ea typeface="Abel"/>
                <a:cs typeface="Abel"/>
                <a:sym typeface="Abel"/>
              </a:defRPr>
            </a:lvl2pPr>
            <a:lvl3pPr lvl="2" algn="ctr" rtl="0">
              <a:spcBef>
                <a:spcPts val="0"/>
              </a:spcBef>
              <a:spcAft>
                <a:spcPts val="0"/>
              </a:spcAft>
              <a:buClr>
                <a:schemeClr val="dk1"/>
              </a:buClr>
              <a:buSzPts val="4800"/>
              <a:buFont typeface="Abel"/>
              <a:buNone/>
              <a:defRPr sz="4800">
                <a:solidFill>
                  <a:schemeClr val="dk1"/>
                </a:solidFill>
                <a:latin typeface="Abel"/>
                <a:ea typeface="Abel"/>
                <a:cs typeface="Abel"/>
                <a:sym typeface="Abel"/>
              </a:defRPr>
            </a:lvl3pPr>
            <a:lvl4pPr lvl="3" algn="ctr" rtl="0">
              <a:spcBef>
                <a:spcPts val="0"/>
              </a:spcBef>
              <a:spcAft>
                <a:spcPts val="0"/>
              </a:spcAft>
              <a:buClr>
                <a:schemeClr val="dk1"/>
              </a:buClr>
              <a:buSzPts val="4800"/>
              <a:buFont typeface="Abel"/>
              <a:buNone/>
              <a:defRPr sz="4800">
                <a:solidFill>
                  <a:schemeClr val="dk1"/>
                </a:solidFill>
                <a:latin typeface="Abel"/>
                <a:ea typeface="Abel"/>
                <a:cs typeface="Abel"/>
                <a:sym typeface="Abel"/>
              </a:defRPr>
            </a:lvl4pPr>
            <a:lvl5pPr lvl="4" algn="ctr" rtl="0">
              <a:spcBef>
                <a:spcPts val="0"/>
              </a:spcBef>
              <a:spcAft>
                <a:spcPts val="0"/>
              </a:spcAft>
              <a:buClr>
                <a:schemeClr val="dk1"/>
              </a:buClr>
              <a:buSzPts val="4800"/>
              <a:buFont typeface="Abel"/>
              <a:buNone/>
              <a:defRPr sz="4800">
                <a:solidFill>
                  <a:schemeClr val="dk1"/>
                </a:solidFill>
                <a:latin typeface="Abel"/>
                <a:ea typeface="Abel"/>
                <a:cs typeface="Abel"/>
                <a:sym typeface="Abel"/>
              </a:defRPr>
            </a:lvl5pPr>
            <a:lvl6pPr lvl="5" algn="ctr" rtl="0">
              <a:spcBef>
                <a:spcPts val="0"/>
              </a:spcBef>
              <a:spcAft>
                <a:spcPts val="0"/>
              </a:spcAft>
              <a:buClr>
                <a:schemeClr val="dk1"/>
              </a:buClr>
              <a:buSzPts val="4800"/>
              <a:buFont typeface="Abel"/>
              <a:buNone/>
              <a:defRPr sz="4800">
                <a:solidFill>
                  <a:schemeClr val="dk1"/>
                </a:solidFill>
                <a:latin typeface="Abel"/>
                <a:ea typeface="Abel"/>
                <a:cs typeface="Abel"/>
                <a:sym typeface="Abel"/>
              </a:defRPr>
            </a:lvl6pPr>
            <a:lvl7pPr lvl="6" algn="ctr" rtl="0">
              <a:spcBef>
                <a:spcPts val="0"/>
              </a:spcBef>
              <a:spcAft>
                <a:spcPts val="0"/>
              </a:spcAft>
              <a:buClr>
                <a:schemeClr val="dk1"/>
              </a:buClr>
              <a:buSzPts val="4800"/>
              <a:buFont typeface="Abel"/>
              <a:buNone/>
              <a:defRPr sz="4800">
                <a:solidFill>
                  <a:schemeClr val="dk1"/>
                </a:solidFill>
                <a:latin typeface="Abel"/>
                <a:ea typeface="Abel"/>
                <a:cs typeface="Abel"/>
                <a:sym typeface="Abel"/>
              </a:defRPr>
            </a:lvl7pPr>
            <a:lvl8pPr lvl="7" algn="ctr" rtl="0">
              <a:spcBef>
                <a:spcPts val="0"/>
              </a:spcBef>
              <a:spcAft>
                <a:spcPts val="0"/>
              </a:spcAft>
              <a:buClr>
                <a:schemeClr val="dk1"/>
              </a:buClr>
              <a:buSzPts val="4800"/>
              <a:buFont typeface="Abel"/>
              <a:buNone/>
              <a:defRPr sz="4800">
                <a:solidFill>
                  <a:schemeClr val="dk1"/>
                </a:solidFill>
                <a:latin typeface="Abel"/>
                <a:ea typeface="Abel"/>
                <a:cs typeface="Abel"/>
                <a:sym typeface="Abel"/>
              </a:defRPr>
            </a:lvl8pPr>
            <a:lvl9pPr lvl="8" algn="ctr" rtl="0">
              <a:spcBef>
                <a:spcPts val="0"/>
              </a:spcBef>
              <a:spcAft>
                <a:spcPts val="0"/>
              </a:spcAft>
              <a:buClr>
                <a:schemeClr val="dk1"/>
              </a:buClr>
              <a:buSzPts val="4800"/>
              <a:buFont typeface="Abel"/>
              <a:buNone/>
              <a:defRPr sz="4800">
                <a:solidFill>
                  <a:schemeClr val="dk1"/>
                </a:solidFill>
                <a:latin typeface="Abel"/>
                <a:ea typeface="Abel"/>
                <a:cs typeface="Abel"/>
                <a:sym typeface="Abel"/>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rtl="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rtl="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rtl="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rtl="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rtl="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rtl="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rtl="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rtl="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ctrTitle"/>
          </p:nvPr>
        </p:nvSpPr>
        <p:spPr>
          <a:xfrm>
            <a:off x="1216200" y="1236700"/>
            <a:ext cx="6711600" cy="228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Orientation for First-Time Attendees</a:t>
            </a:r>
            <a:endParaRPr sz="6000"/>
          </a:p>
        </p:txBody>
      </p:sp>
      <p:sp>
        <p:nvSpPr>
          <p:cNvPr id="189" name="Google Shape;189;p30"/>
          <p:cNvSpPr txBox="1">
            <a:spLocks noGrp="1"/>
          </p:cNvSpPr>
          <p:nvPr>
            <p:ph type="subTitle" idx="1"/>
          </p:nvPr>
        </p:nvSpPr>
        <p:spPr>
          <a:xfrm>
            <a:off x="2202025" y="3649550"/>
            <a:ext cx="4772100" cy="2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Dr. Sunghwan Byun &amp; Dr. Wendy Moore</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9" title="Screenshot 2025-06-20 at 10.43.57 AM.png"/>
          <p:cNvPicPr preferRelativeResize="0"/>
          <p:nvPr/>
        </p:nvPicPr>
        <p:blipFill>
          <a:blip r:embed="rId3">
            <a:alphaModFix/>
          </a:blip>
          <a:stretch>
            <a:fillRect/>
          </a:stretch>
        </p:blipFill>
        <p:spPr>
          <a:xfrm>
            <a:off x="152400" y="152400"/>
            <a:ext cx="8839201" cy="1176071"/>
          </a:xfrm>
          <a:prstGeom prst="rect">
            <a:avLst/>
          </a:prstGeom>
          <a:noFill/>
          <a:ln>
            <a:noFill/>
          </a:ln>
        </p:spPr>
      </p:pic>
      <p:sp>
        <p:nvSpPr>
          <p:cNvPr id="278" name="Google Shape;278;p39"/>
          <p:cNvSpPr txBox="1">
            <a:spLocks noGrp="1"/>
          </p:cNvSpPr>
          <p:nvPr>
            <p:ph type="subTitle" idx="1"/>
          </p:nvPr>
        </p:nvSpPr>
        <p:spPr>
          <a:xfrm>
            <a:off x="262050" y="1659250"/>
            <a:ext cx="1543200" cy="31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Anaheim"/>
                <a:ea typeface="Anaheim"/>
                <a:cs typeface="Anaheim"/>
                <a:sym typeface="Anaheim"/>
              </a:rPr>
              <a:t>A list of the posters and presenters</a:t>
            </a:r>
            <a:endParaRPr sz="1800">
              <a:solidFill>
                <a:schemeClr val="dk1"/>
              </a:solidFill>
              <a:latin typeface="Anaheim"/>
              <a:ea typeface="Anaheim"/>
              <a:cs typeface="Anaheim"/>
              <a:sym typeface="Anaheim"/>
            </a:endParaRPr>
          </a:p>
          <a:p>
            <a:pPr marL="0" lvl="0" indent="0" algn="l" rtl="0">
              <a:spcBef>
                <a:spcPts val="0"/>
              </a:spcBef>
              <a:spcAft>
                <a:spcPts val="0"/>
              </a:spcAft>
              <a:buNone/>
            </a:pPr>
            <a:endParaRPr sz="1800">
              <a:solidFill>
                <a:schemeClr val="dk1"/>
              </a:solidFill>
              <a:latin typeface="Anaheim"/>
              <a:ea typeface="Anaheim"/>
              <a:cs typeface="Anaheim"/>
              <a:sym typeface="Anaheim"/>
            </a:endParaRPr>
          </a:p>
          <a:p>
            <a:pPr marL="0" lvl="0" indent="0" algn="l" rtl="0">
              <a:spcBef>
                <a:spcPts val="0"/>
              </a:spcBef>
              <a:spcAft>
                <a:spcPts val="0"/>
              </a:spcAft>
              <a:buNone/>
            </a:pPr>
            <a:r>
              <a:rPr lang="en" sz="1800">
                <a:solidFill>
                  <a:schemeClr val="dk1"/>
                </a:solidFill>
                <a:latin typeface="Anaheim"/>
                <a:ea typeface="Anaheim"/>
                <a:cs typeface="Anaheim"/>
                <a:sym typeface="Anaheim"/>
              </a:rPr>
              <a:t>If you click on the poster title you’ll see the abstract</a:t>
            </a:r>
            <a:endParaRPr sz="1800">
              <a:solidFill>
                <a:schemeClr val="dk1"/>
              </a:solidFill>
              <a:latin typeface="Anaheim"/>
              <a:ea typeface="Anaheim"/>
              <a:cs typeface="Anaheim"/>
              <a:sym typeface="Anaheim"/>
            </a:endParaRPr>
          </a:p>
        </p:txBody>
      </p:sp>
      <p:sp>
        <p:nvSpPr>
          <p:cNvPr id="279" name="Google Shape;279;p39"/>
          <p:cNvSpPr/>
          <p:nvPr/>
        </p:nvSpPr>
        <p:spPr>
          <a:xfrm>
            <a:off x="5171775" y="725975"/>
            <a:ext cx="1061100" cy="402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0" name="Google Shape;280;p39" title="Screenshot 2025-07-16 at 12.18.24 PM.png"/>
          <p:cNvPicPr preferRelativeResize="0"/>
          <p:nvPr/>
        </p:nvPicPr>
        <p:blipFill rotWithShape="1">
          <a:blip r:embed="rId4">
            <a:alphaModFix/>
          </a:blip>
          <a:srcRect l="2361" r="5387" b="23301"/>
          <a:stretch/>
        </p:blipFill>
        <p:spPr>
          <a:xfrm>
            <a:off x="1875325" y="1328475"/>
            <a:ext cx="7268677" cy="3689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0" title="Screenshot 2025-06-20 at 10.43.57 AM.png"/>
          <p:cNvPicPr preferRelativeResize="0"/>
          <p:nvPr/>
        </p:nvPicPr>
        <p:blipFill>
          <a:blip r:embed="rId3">
            <a:alphaModFix/>
          </a:blip>
          <a:stretch>
            <a:fillRect/>
          </a:stretch>
        </p:blipFill>
        <p:spPr>
          <a:xfrm>
            <a:off x="152400" y="152400"/>
            <a:ext cx="8839201" cy="1176071"/>
          </a:xfrm>
          <a:prstGeom prst="rect">
            <a:avLst/>
          </a:prstGeom>
          <a:noFill/>
          <a:ln>
            <a:noFill/>
          </a:ln>
        </p:spPr>
      </p:pic>
      <p:sp>
        <p:nvSpPr>
          <p:cNvPr id="286" name="Google Shape;286;p40"/>
          <p:cNvSpPr txBox="1">
            <a:spLocks noGrp="1"/>
          </p:cNvSpPr>
          <p:nvPr>
            <p:ph type="subTitle" idx="1"/>
          </p:nvPr>
        </p:nvSpPr>
        <p:spPr>
          <a:xfrm>
            <a:off x="262050" y="1659250"/>
            <a:ext cx="2254200" cy="24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Anaheim"/>
                <a:ea typeface="Anaheim"/>
                <a:cs typeface="Anaheim"/>
                <a:sym typeface="Anaheim"/>
              </a:rPr>
              <a:t>A list of our exhibitors and when they are doing demos</a:t>
            </a:r>
            <a:endParaRPr sz="1800">
              <a:solidFill>
                <a:schemeClr val="dk1"/>
              </a:solidFill>
              <a:latin typeface="Anaheim"/>
              <a:ea typeface="Anaheim"/>
              <a:cs typeface="Anaheim"/>
              <a:sym typeface="Anaheim"/>
            </a:endParaRPr>
          </a:p>
          <a:p>
            <a:pPr marL="0" lvl="0" indent="0" algn="l" rtl="0">
              <a:spcBef>
                <a:spcPts val="0"/>
              </a:spcBef>
              <a:spcAft>
                <a:spcPts val="0"/>
              </a:spcAft>
              <a:buNone/>
            </a:pPr>
            <a:endParaRPr sz="1800">
              <a:solidFill>
                <a:schemeClr val="dk1"/>
              </a:solidFill>
              <a:latin typeface="Anaheim"/>
              <a:ea typeface="Anaheim"/>
              <a:cs typeface="Anaheim"/>
              <a:sym typeface="Anaheim"/>
            </a:endParaRPr>
          </a:p>
          <a:p>
            <a:pPr marL="0" lvl="0" indent="0" algn="l" rtl="0">
              <a:spcBef>
                <a:spcPts val="0"/>
              </a:spcBef>
              <a:spcAft>
                <a:spcPts val="0"/>
              </a:spcAft>
              <a:buNone/>
            </a:pPr>
            <a:r>
              <a:rPr lang="en" sz="1800">
                <a:solidFill>
                  <a:schemeClr val="dk1"/>
                </a:solidFill>
                <a:latin typeface="Anaheim"/>
                <a:ea typeface="Anaheim"/>
                <a:cs typeface="Anaheim"/>
                <a:sym typeface="Anaheim"/>
              </a:rPr>
              <a:t>If you click on the exhibitor title you’ll see some info about the the resource</a:t>
            </a:r>
            <a:endParaRPr sz="1800">
              <a:solidFill>
                <a:schemeClr val="dk1"/>
              </a:solidFill>
              <a:latin typeface="Anaheim"/>
              <a:ea typeface="Anaheim"/>
              <a:cs typeface="Anaheim"/>
              <a:sym typeface="Anaheim"/>
            </a:endParaRPr>
          </a:p>
        </p:txBody>
      </p:sp>
      <p:sp>
        <p:nvSpPr>
          <p:cNvPr id="287" name="Google Shape;287;p40"/>
          <p:cNvSpPr/>
          <p:nvPr/>
        </p:nvSpPr>
        <p:spPr>
          <a:xfrm>
            <a:off x="6314775" y="725975"/>
            <a:ext cx="1533900" cy="402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8" name="Google Shape;288;p40" title="Screenshot 2025-07-16 at 12.18.42 PM.png"/>
          <p:cNvPicPr preferRelativeResize="0"/>
          <p:nvPr/>
        </p:nvPicPr>
        <p:blipFill rotWithShape="1">
          <a:blip r:embed="rId4">
            <a:alphaModFix/>
          </a:blip>
          <a:srcRect r="17149" b="19133"/>
          <a:stretch/>
        </p:blipFill>
        <p:spPr>
          <a:xfrm>
            <a:off x="2590365" y="1127975"/>
            <a:ext cx="6401237" cy="4015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41" title="Screenshot 2025-06-20 at 10.43.57 AM.png"/>
          <p:cNvPicPr preferRelativeResize="0"/>
          <p:nvPr/>
        </p:nvPicPr>
        <p:blipFill>
          <a:blip r:embed="rId3">
            <a:alphaModFix/>
          </a:blip>
          <a:stretch>
            <a:fillRect/>
          </a:stretch>
        </p:blipFill>
        <p:spPr>
          <a:xfrm>
            <a:off x="152400" y="152400"/>
            <a:ext cx="8839201" cy="1176071"/>
          </a:xfrm>
          <a:prstGeom prst="rect">
            <a:avLst/>
          </a:prstGeom>
          <a:noFill/>
          <a:ln>
            <a:noFill/>
          </a:ln>
        </p:spPr>
      </p:pic>
      <p:sp>
        <p:nvSpPr>
          <p:cNvPr id="294" name="Google Shape;294;p41"/>
          <p:cNvSpPr txBox="1">
            <a:spLocks noGrp="1"/>
          </p:cNvSpPr>
          <p:nvPr>
            <p:ph type="subTitle" idx="1"/>
          </p:nvPr>
        </p:nvSpPr>
        <p:spPr>
          <a:xfrm>
            <a:off x="262050" y="1659250"/>
            <a:ext cx="2178000" cy="3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Anaheim"/>
                <a:ea typeface="Anaheim"/>
                <a:cs typeface="Anaheim"/>
                <a:sym typeface="Anaheim"/>
              </a:rPr>
              <a:t>A list of all the Birds of a Feather topics. You will find the BoF topics at different tables during lunch.</a:t>
            </a:r>
            <a:endParaRPr sz="1800">
              <a:solidFill>
                <a:schemeClr val="dk1"/>
              </a:solidFill>
              <a:latin typeface="Anaheim"/>
              <a:ea typeface="Anaheim"/>
              <a:cs typeface="Anaheim"/>
              <a:sym typeface="Anaheim"/>
            </a:endParaRPr>
          </a:p>
          <a:p>
            <a:pPr marL="0" lvl="0" indent="0" algn="l" rtl="0">
              <a:spcBef>
                <a:spcPts val="0"/>
              </a:spcBef>
              <a:spcAft>
                <a:spcPts val="0"/>
              </a:spcAft>
              <a:buNone/>
            </a:pPr>
            <a:endParaRPr sz="1800">
              <a:solidFill>
                <a:schemeClr val="dk1"/>
              </a:solidFill>
              <a:latin typeface="Anaheim"/>
              <a:ea typeface="Anaheim"/>
              <a:cs typeface="Anaheim"/>
              <a:sym typeface="Anaheim"/>
            </a:endParaRPr>
          </a:p>
          <a:p>
            <a:pPr marL="0" lvl="0" indent="0" algn="l" rtl="0">
              <a:spcBef>
                <a:spcPts val="0"/>
              </a:spcBef>
              <a:spcAft>
                <a:spcPts val="0"/>
              </a:spcAft>
              <a:buNone/>
            </a:pPr>
            <a:r>
              <a:rPr lang="en" sz="1800">
                <a:solidFill>
                  <a:schemeClr val="dk1"/>
                </a:solidFill>
                <a:latin typeface="Anaheim"/>
                <a:ea typeface="Anaheim"/>
                <a:cs typeface="Anaheim"/>
                <a:sym typeface="Anaheim"/>
              </a:rPr>
              <a:t>If you click on the BoF title you’ll see more information on the topic</a:t>
            </a:r>
            <a:endParaRPr sz="1800">
              <a:solidFill>
                <a:schemeClr val="dk1"/>
              </a:solidFill>
              <a:latin typeface="Anaheim"/>
              <a:ea typeface="Anaheim"/>
              <a:cs typeface="Anaheim"/>
              <a:sym typeface="Anaheim"/>
            </a:endParaRPr>
          </a:p>
        </p:txBody>
      </p:sp>
      <p:sp>
        <p:nvSpPr>
          <p:cNvPr id="295" name="Google Shape;295;p41"/>
          <p:cNvSpPr/>
          <p:nvPr/>
        </p:nvSpPr>
        <p:spPr>
          <a:xfrm>
            <a:off x="7807025" y="725975"/>
            <a:ext cx="1061100" cy="402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6" name="Google Shape;296;p41" title="Screenshot 2025-07-16 at 12.18.57 PM.png"/>
          <p:cNvPicPr preferRelativeResize="0"/>
          <p:nvPr/>
        </p:nvPicPr>
        <p:blipFill rotWithShape="1">
          <a:blip r:embed="rId4">
            <a:alphaModFix/>
          </a:blip>
          <a:srcRect r="17945" b="26297"/>
          <a:stretch/>
        </p:blipFill>
        <p:spPr>
          <a:xfrm>
            <a:off x="2553425" y="1241875"/>
            <a:ext cx="6438174" cy="3790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title"/>
          </p:nvPr>
        </p:nvSpPr>
        <p:spPr>
          <a:xfrm>
            <a:off x="1636750" y="1487625"/>
            <a:ext cx="5870400" cy="11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Scavenger Hunt</a:t>
            </a:r>
            <a:endParaRPr/>
          </a:p>
        </p:txBody>
      </p:sp>
      <p:sp>
        <p:nvSpPr>
          <p:cNvPr id="313" name="Google Shape;313;p43"/>
          <p:cNvSpPr txBox="1">
            <a:spLocks noGrp="1"/>
          </p:cNvSpPr>
          <p:nvPr>
            <p:ph type="subTitle" idx="1"/>
          </p:nvPr>
        </p:nvSpPr>
        <p:spPr>
          <a:xfrm>
            <a:off x="2150900" y="2531025"/>
            <a:ext cx="4842000" cy="10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Work on your own or in pairs and complete the 2025 USCOTS scavenger hunt! Explore the different conference sessions, the ISU campus, and network. Complete the 16 items and be entered to win a prize!</a:t>
            </a:r>
            <a:endParaRPr/>
          </a:p>
        </p:txBody>
      </p:sp>
      <p:sp>
        <p:nvSpPr>
          <p:cNvPr id="314" name="Google Shape;314;p43"/>
          <p:cNvSpPr/>
          <p:nvPr/>
        </p:nvSpPr>
        <p:spPr>
          <a:xfrm>
            <a:off x="304775" y="3057875"/>
            <a:ext cx="657525" cy="568850"/>
          </a:xfrm>
          <a:custGeom>
            <a:avLst/>
            <a:gdLst/>
            <a:ahLst/>
            <a:cxnLst/>
            <a:rect l="l" t="t" r="r" b="b"/>
            <a:pathLst>
              <a:path w="26301" h="22754" extrusionOk="0">
                <a:moveTo>
                  <a:pt x="0" y="11412"/>
                </a:moveTo>
                <a:lnTo>
                  <a:pt x="6589" y="0"/>
                </a:lnTo>
                <a:lnTo>
                  <a:pt x="19725" y="0"/>
                </a:lnTo>
                <a:lnTo>
                  <a:pt x="26301" y="11390"/>
                </a:lnTo>
                <a:lnTo>
                  <a:pt x="19740" y="22754"/>
                </a:lnTo>
                <a:lnTo>
                  <a:pt x="6470" y="22754"/>
                </a:lnTo>
                <a:close/>
              </a:path>
            </a:pathLst>
          </a:cu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med" len="med"/>
            <a:tailEnd type="none" w="med" len="med"/>
          </a:ln>
        </p:spPr>
        <p:txBody>
          <a:bodyPr/>
          <a:lstStyle/>
          <a:p>
            <a:endParaRPr lang="en-US"/>
          </a:p>
        </p:txBody>
      </p:sp>
      <p:sp>
        <p:nvSpPr>
          <p:cNvPr id="315" name="Google Shape;315;p43"/>
          <p:cNvSpPr/>
          <p:nvPr/>
        </p:nvSpPr>
        <p:spPr>
          <a:xfrm>
            <a:off x="7692200" y="4299925"/>
            <a:ext cx="657525" cy="568850"/>
          </a:xfrm>
          <a:custGeom>
            <a:avLst/>
            <a:gdLst/>
            <a:ahLst/>
            <a:cxnLst/>
            <a:rect l="l" t="t" r="r" b="b"/>
            <a:pathLst>
              <a:path w="26301" h="22754" extrusionOk="0">
                <a:moveTo>
                  <a:pt x="0" y="11412"/>
                </a:moveTo>
                <a:lnTo>
                  <a:pt x="6589" y="0"/>
                </a:lnTo>
                <a:lnTo>
                  <a:pt x="19725" y="0"/>
                </a:lnTo>
                <a:lnTo>
                  <a:pt x="26301" y="11390"/>
                </a:lnTo>
                <a:lnTo>
                  <a:pt x="19740" y="22754"/>
                </a:lnTo>
                <a:lnTo>
                  <a:pt x="6470" y="22754"/>
                </a:lnTo>
                <a:close/>
              </a:path>
            </a:pathLst>
          </a:cu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med" len="med"/>
            <a:tailEnd type="none" w="med" len="med"/>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4"/>
          <p:cNvSpPr txBox="1">
            <a:spLocks noGrp="1"/>
          </p:cNvSpPr>
          <p:nvPr>
            <p:ph type="title"/>
          </p:nvPr>
        </p:nvSpPr>
        <p:spPr>
          <a:xfrm>
            <a:off x="1004850" y="106350"/>
            <a:ext cx="7134300" cy="11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Explore Iowa State!</a:t>
            </a:r>
            <a:endParaRPr/>
          </a:p>
        </p:txBody>
      </p:sp>
      <p:sp>
        <p:nvSpPr>
          <p:cNvPr id="321" name="Google Shape;321;p44"/>
          <p:cNvSpPr txBox="1">
            <a:spLocks noGrp="1"/>
          </p:cNvSpPr>
          <p:nvPr>
            <p:ph type="subTitle" idx="1"/>
          </p:nvPr>
        </p:nvSpPr>
        <p:spPr>
          <a:xfrm>
            <a:off x="851400" y="1693450"/>
            <a:ext cx="8154000" cy="30411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Font typeface="Arial"/>
              <a:buChar char="●"/>
            </a:pPr>
            <a:r>
              <a:rPr lang="en" sz="1700" b="1"/>
              <a:t>Lake LaVerne </a:t>
            </a:r>
            <a:r>
              <a:rPr lang="en" sz="1700"/>
              <a:t>(nice place for a walk)			Across Morrill Rd from MU</a:t>
            </a:r>
            <a:br>
              <a:rPr lang="en" sz="1700"/>
            </a:br>
            <a:r>
              <a:rPr lang="en" sz="1400"/>
              <a:t>If you are lucky, you may find the swan couple, Lancelot and Elaine!</a:t>
            </a:r>
            <a:endParaRPr sz="1400"/>
          </a:p>
          <a:p>
            <a:pPr marL="457200" lvl="0" indent="-336550" algn="l" rtl="0">
              <a:lnSpc>
                <a:spcPct val="150000"/>
              </a:lnSpc>
              <a:spcBef>
                <a:spcPts val="0"/>
              </a:spcBef>
              <a:spcAft>
                <a:spcPts val="0"/>
              </a:spcAft>
              <a:buSzPts val="1700"/>
              <a:buFont typeface="Arial"/>
              <a:buChar char="●"/>
            </a:pPr>
            <a:r>
              <a:rPr lang="en" sz="1700" b="1"/>
              <a:t>Cafés and restaurants </a:t>
            </a:r>
            <a:r>
              <a:rPr lang="en" sz="1700"/>
              <a:t>(Campus Town)		Across Lincoln Way from MU</a:t>
            </a:r>
            <a:endParaRPr sz="1700"/>
          </a:p>
          <a:p>
            <a:pPr marL="457200" lvl="0" indent="-336550" algn="l" rtl="0">
              <a:lnSpc>
                <a:spcPct val="150000"/>
              </a:lnSpc>
              <a:spcBef>
                <a:spcPts val="0"/>
              </a:spcBef>
              <a:spcAft>
                <a:spcPts val="0"/>
              </a:spcAft>
              <a:buSzPts val="1700"/>
              <a:buFont typeface="Arial"/>
              <a:buChar char="●"/>
            </a:pPr>
            <a:r>
              <a:rPr lang="en" sz="1700" b="1"/>
              <a:t>ISU Creamery </a:t>
            </a:r>
            <a:r>
              <a:rPr lang="en" sz="1700"/>
              <a:t>(Food Science Building, RM 2955)	0.3 miles from MU</a:t>
            </a:r>
            <a:endParaRPr sz="1700"/>
          </a:p>
          <a:p>
            <a:pPr marL="457200" lvl="0" indent="-336550" algn="l" rtl="0">
              <a:lnSpc>
                <a:spcPct val="150000"/>
              </a:lnSpc>
              <a:spcBef>
                <a:spcPts val="0"/>
              </a:spcBef>
              <a:spcAft>
                <a:spcPts val="0"/>
              </a:spcAft>
              <a:buSzPts val="1700"/>
              <a:buFont typeface="Arial"/>
              <a:buChar char="●"/>
            </a:pPr>
            <a:r>
              <a:rPr lang="en" sz="1700" b="1"/>
              <a:t>Reiman Gardens</a:t>
            </a:r>
            <a:r>
              <a:rPr lang="en" sz="1700"/>
              <a:t> (Botanical garden)			1.4 miles from MU</a:t>
            </a:r>
            <a:endParaRPr sz="1700"/>
          </a:p>
          <a:p>
            <a:pPr marL="457200" lvl="0" indent="-336550" algn="l" rtl="0">
              <a:lnSpc>
                <a:spcPct val="150000"/>
              </a:lnSpc>
              <a:spcBef>
                <a:spcPts val="0"/>
              </a:spcBef>
              <a:spcAft>
                <a:spcPts val="0"/>
              </a:spcAft>
              <a:buSzPts val="1700"/>
              <a:buFont typeface="Arial"/>
              <a:buChar char="●"/>
            </a:pPr>
            <a:r>
              <a:rPr lang="en" sz="1700" b="1"/>
              <a:t>Chocolaterie Stam</a:t>
            </a:r>
            <a:r>
              <a:rPr lang="en" sz="1700"/>
              <a:t> (Old Town)				2 miles from MU</a:t>
            </a:r>
            <a:endParaRPr sz="1700"/>
          </a:p>
          <a:p>
            <a:pPr marL="457200" lvl="0" indent="0" algn="l" rtl="0">
              <a:lnSpc>
                <a:spcPct val="150000"/>
              </a:lnSpc>
              <a:spcBef>
                <a:spcPts val="800"/>
              </a:spcBef>
              <a:spcAft>
                <a:spcPts val="800"/>
              </a:spcAft>
              <a:buNone/>
            </a:pPr>
            <a:r>
              <a:rPr lang="en" sz="1700"/>
              <a:t>CyRide is local public bus. Regular fare is $1</a:t>
            </a:r>
            <a:endParaRPr sz="1700"/>
          </a:p>
        </p:txBody>
      </p:sp>
      <p:sp>
        <p:nvSpPr>
          <p:cNvPr id="322" name="Google Shape;322;p44"/>
          <p:cNvSpPr/>
          <p:nvPr/>
        </p:nvSpPr>
        <p:spPr>
          <a:xfrm>
            <a:off x="304775" y="3057875"/>
            <a:ext cx="657525" cy="568850"/>
          </a:xfrm>
          <a:custGeom>
            <a:avLst/>
            <a:gdLst/>
            <a:ahLst/>
            <a:cxnLst/>
            <a:rect l="l" t="t" r="r" b="b"/>
            <a:pathLst>
              <a:path w="26301" h="22754" extrusionOk="0">
                <a:moveTo>
                  <a:pt x="0" y="11412"/>
                </a:moveTo>
                <a:lnTo>
                  <a:pt x="6589" y="0"/>
                </a:lnTo>
                <a:lnTo>
                  <a:pt x="19725" y="0"/>
                </a:lnTo>
                <a:lnTo>
                  <a:pt x="26301" y="11390"/>
                </a:lnTo>
                <a:lnTo>
                  <a:pt x="19740" y="22754"/>
                </a:lnTo>
                <a:lnTo>
                  <a:pt x="6470" y="22754"/>
                </a:lnTo>
                <a:close/>
              </a:path>
            </a:pathLst>
          </a:cu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med" len="med"/>
            <a:tailEnd type="none" w="med" len="med"/>
          </a:ln>
        </p:spPr>
        <p:txBody>
          <a:bodyPr/>
          <a:lstStyle/>
          <a:p>
            <a:endParaRPr lang="en-US"/>
          </a:p>
        </p:txBody>
      </p:sp>
      <p:sp>
        <p:nvSpPr>
          <p:cNvPr id="323" name="Google Shape;323;p44"/>
          <p:cNvSpPr/>
          <p:nvPr/>
        </p:nvSpPr>
        <p:spPr>
          <a:xfrm>
            <a:off x="7692200" y="4299925"/>
            <a:ext cx="657525" cy="568850"/>
          </a:xfrm>
          <a:custGeom>
            <a:avLst/>
            <a:gdLst/>
            <a:ahLst/>
            <a:cxnLst/>
            <a:rect l="l" t="t" r="r" b="b"/>
            <a:pathLst>
              <a:path w="26301" h="22754" extrusionOk="0">
                <a:moveTo>
                  <a:pt x="0" y="11412"/>
                </a:moveTo>
                <a:lnTo>
                  <a:pt x="6589" y="0"/>
                </a:lnTo>
                <a:lnTo>
                  <a:pt x="19725" y="0"/>
                </a:lnTo>
                <a:lnTo>
                  <a:pt x="26301" y="11390"/>
                </a:lnTo>
                <a:lnTo>
                  <a:pt x="19740" y="22754"/>
                </a:lnTo>
                <a:lnTo>
                  <a:pt x="6470" y="22754"/>
                </a:lnTo>
                <a:close/>
              </a:path>
            </a:pathLst>
          </a:cu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med" len="med"/>
            <a:tailEnd type="none" w="med" len="med"/>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45" title="CAUSE Research Reading Group.jpg"/>
          <p:cNvPicPr preferRelativeResize="0"/>
          <p:nvPr/>
        </p:nvPicPr>
        <p:blipFill>
          <a:blip r:embed="rId3">
            <a:alphaModFix/>
          </a:blip>
          <a:stretch>
            <a:fillRect/>
          </a:stretch>
        </p:blipFill>
        <p:spPr>
          <a:xfrm>
            <a:off x="-100" y="3175"/>
            <a:ext cx="9144000" cy="5137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title"/>
          </p:nvPr>
        </p:nvSpPr>
        <p:spPr>
          <a:xfrm>
            <a:off x="1215450" y="1973850"/>
            <a:ext cx="6713100" cy="11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a:t>
            </a:r>
            <a:endParaRPr/>
          </a:p>
        </p:txBody>
      </p:sp>
      <p:sp>
        <p:nvSpPr>
          <p:cNvPr id="334" name="Google Shape;334;p46"/>
          <p:cNvSpPr/>
          <p:nvPr/>
        </p:nvSpPr>
        <p:spPr>
          <a:xfrm>
            <a:off x="304775" y="3057875"/>
            <a:ext cx="657525" cy="568850"/>
          </a:xfrm>
          <a:custGeom>
            <a:avLst/>
            <a:gdLst/>
            <a:ahLst/>
            <a:cxnLst/>
            <a:rect l="l" t="t" r="r" b="b"/>
            <a:pathLst>
              <a:path w="26301" h="22754" extrusionOk="0">
                <a:moveTo>
                  <a:pt x="0" y="11412"/>
                </a:moveTo>
                <a:lnTo>
                  <a:pt x="6589" y="0"/>
                </a:lnTo>
                <a:lnTo>
                  <a:pt x="19725" y="0"/>
                </a:lnTo>
                <a:lnTo>
                  <a:pt x="26301" y="11390"/>
                </a:lnTo>
                <a:lnTo>
                  <a:pt x="19740" y="22754"/>
                </a:lnTo>
                <a:lnTo>
                  <a:pt x="6470" y="22754"/>
                </a:lnTo>
                <a:close/>
              </a:path>
            </a:pathLst>
          </a:cu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med" len="med"/>
            <a:tailEnd type="none" w="med" len="med"/>
          </a:ln>
        </p:spPr>
        <p:txBody>
          <a:bodyPr/>
          <a:lstStyle/>
          <a:p>
            <a:endParaRPr lang="en-US"/>
          </a:p>
        </p:txBody>
      </p:sp>
      <p:sp>
        <p:nvSpPr>
          <p:cNvPr id="335" name="Google Shape;335;p46"/>
          <p:cNvSpPr/>
          <p:nvPr/>
        </p:nvSpPr>
        <p:spPr>
          <a:xfrm>
            <a:off x="7692200" y="4299925"/>
            <a:ext cx="657525" cy="568850"/>
          </a:xfrm>
          <a:custGeom>
            <a:avLst/>
            <a:gdLst/>
            <a:ahLst/>
            <a:cxnLst/>
            <a:rect l="l" t="t" r="r" b="b"/>
            <a:pathLst>
              <a:path w="26301" h="22754" extrusionOk="0">
                <a:moveTo>
                  <a:pt x="0" y="11412"/>
                </a:moveTo>
                <a:lnTo>
                  <a:pt x="6589" y="0"/>
                </a:lnTo>
                <a:lnTo>
                  <a:pt x="19725" y="0"/>
                </a:lnTo>
                <a:lnTo>
                  <a:pt x="26301" y="11390"/>
                </a:lnTo>
                <a:lnTo>
                  <a:pt x="19740" y="22754"/>
                </a:lnTo>
                <a:lnTo>
                  <a:pt x="6470" y="22754"/>
                </a:lnTo>
                <a:close/>
              </a:path>
            </a:pathLst>
          </a:cu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med" len="med"/>
            <a:tailEnd type="none" w="med" len="med"/>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713225" y="539500"/>
            <a:ext cx="7717500" cy="7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 this session</a:t>
            </a:r>
            <a:endParaRPr/>
          </a:p>
        </p:txBody>
      </p:sp>
      <p:sp>
        <p:nvSpPr>
          <p:cNvPr id="195" name="Google Shape;195;p31"/>
          <p:cNvSpPr/>
          <p:nvPr/>
        </p:nvSpPr>
        <p:spPr>
          <a:xfrm>
            <a:off x="1378925" y="1777950"/>
            <a:ext cx="1355700" cy="1173900"/>
          </a:xfrm>
          <a:prstGeom prst="hexagon">
            <a:avLst>
              <a:gd name="adj" fmla="val 25000"/>
              <a:gd name="vf" fmla="val 115470"/>
            </a:avLst>
          </a:pr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3894150" y="1777952"/>
            <a:ext cx="1355700" cy="1173900"/>
          </a:xfrm>
          <a:prstGeom prst="hexagon">
            <a:avLst>
              <a:gd name="adj" fmla="val 25000"/>
              <a:gd name="vf" fmla="val 115470"/>
            </a:avLst>
          </a:pr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p:nvPr/>
        </p:nvSpPr>
        <p:spPr>
          <a:xfrm>
            <a:off x="6409375" y="1777933"/>
            <a:ext cx="1355700" cy="1173900"/>
          </a:xfrm>
          <a:prstGeom prst="hexagon">
            <a:avLst>
              <a:gd name="adj" fmla="val 25000"/>
              <a:gd name="vf" fmla="val 115470"/>
            </a:avLst>
          </a:pr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a:off x="1170975" y="4991000"/>
            <a:ext cx="500950" cy="153300"/>
          </a:xfrm>
          <a:custGeom>
            <a:avLst/>
            <a:gdLst/>
            <a:ahLst/>
            <a:cxnLst/>
            <a:rect l="l" t="t" r="r" b="b"/>
            <a:pathLst>
              <a:path w="20038" h="6132" extrusionOk="0">
                <a:moveTo>
                  <a:pt x="0" y="6132"/>
                </a:moveTo>
                <a:lnTo>
                  <a:pt x="3540" y="0"/>
                </a:lnTo>
                <a:lnTo>
                  <a:pt x="16506" y="0"/>
                </a:lnTo>
                <a:lnTo>
                  <a:pt x="20038" y="6118"/>
                </a:lnTo>
                <a:close/>
              </a:path>
            </a:pathLst>
          </a:custGeom>
          <a:gradFill>
            <a:gsLst>
              <a:gs pos="0">
                <a:srgbClr val="62A4B3"/>
              </a:gs>
              <a:gs pos="100000">
                <a:srgbClr val="35565E"/>
              </a:gs>
            </a:gsLst>
            <a:path path="circle">
              <a:fillToRect l="50000" t="50000" r="50000" b="50000"/>
            </a:path>
            <a:tileRect/>
          </a:gradFill>
          <a:ln w="9525" cap="flat" cmpd="sng">
            <a:solidFill>
              <a:schemeClr val="accent2"/>
            </a:solidFill>
            <a:prstDash val="solid"/>
            <a:round/>
            <a:headEnd type="none" w="med" len="med"/>
            <a:tailEnd type="none" w="med" len="med"/>
          </a:ln>
        </p:spPr>
        <p:txBody>
          <a:bodyPr/>
          <a:lstStyle/>
          <a:p>
            <a:endParaRPr lang="en-US"/>
          </a:p>
        </p:txBody>
      </p:sp>
      <p:sp>
        <p:nvSpPr>
          <p:cNvPr id="199" name="Google Shape;199;p31"/>
          <p:cNvSpPr/>
          <p:nvPr/>
        </p:nvSpPr>
        <p:spPr>
          <a:xfrm>
            <a:off x="8177200" y="583175"/>
            <a:ext cx="656650" cy="572025"/>
          </a:xfrm>
          <a:custGeom>
            <a:avLst/>
            <a:gdLst/>
            <a:ahLst/>
            <a:cxnLst/>
            <a:rect l="l" t="t" r="r" b="b"/>
            <a:pathLst>
              <a:path w="26266" h="22881" extrusionOk="0">
                <a:moveTo>
                  <a:pt x="0" y="11344"/>
                </a:moveTo>
                <a:lnTo>
                  <a:pt x="6550" y="0"/>
                </a:lnTo>
                <a:lnTo>
                  <a:pt x="19778" y="0"/>
                </a:lnTo>
                <a:lnTo>
                  <a:pt x="26266" y="11238"/>
                </a:lnTo>
                <a:lnTo>
                  <a:pt x="19544" y="22881"/>
                </a:lnTo>
                <a:lnTo>
                  <a:pt x="6616" y="22881"/>
                </a:lnTo>
                <a:close/>
              </a:path>
            </a:pathLst>
          </a:cu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med" len="med"/>
            <a:tailEnd type="none" w="med" len="med"/>
          </a:ln>
        </p:spPr>
        <p:txBody>
          <a:bodyPr/>
          <a:lstStyle/>
          <a:p>
            <a:endParaRPr lang="en-US"/>
          </a:p>
        </p:txBody>
      </p:sp>
      <p:sp>
        <p:nvSpPr>
          <p:cNvPr id="200" name="Google Shape;200;p31"/>
          <p:cNvSpPr txBox="1">
            <a:spLocks noGrp="1"/>
          </p:cNvSpPr>
          <p:nvPr>
            <p:ph type="subTitle" idx="2"/>
          </p:nvPr>
        </p:nvSpPr>
        <p:spPr>
          <a:xfrm>
            <a:off x="1185425" y="3050387"/>
            <a:ext cx="1742700" cy="81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Introductions</a:t>
            </a:r>
            <a:endParaRPr/>
          </a:p>
        </p:txBody>
      </p:sp>
      <p:sp>
        <p:nvSpPr>
          <p:cNvPr id="201" name="Google Shape;201;p31"/>
          <p:cNvSpPr txBox="1">
            <a:spLocks noGrp="1"/>
          </p:cNvSpPr>
          <p:nvPr>
            <p:ph type="subTitle" idx="4"/>
          </p:nvPr>
        </p:nvSpPr>
        <p:spPr>
          <a:xfrm>
            <a:off x="3700625" y="3240871"/>
            <a:ext cx="1742700" cy="81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Navigating the program</a:t>
            </a:r>
            <a:endParaRPr/>
          </a:p>
        </p:txBody>
      </p:sp>
      <p:sp>
        <p:nvSpPr>
          <p:cNvPr id="202" name="Google Shape;202;p31"/>
          <p:cNvSpPr txBox="1">
            <a:spLocks noGrp="1"/>
          </p:cNvSpPr>
          <p:nvPr>
            <p:ph type="subTitle" idx="6"/>
          </p:nvPr>
        </p:nvSpPr>
        <p:spPr>
          <a:xfrm>
            <a:off x="5918425" y="3050375"/>
            <a:ext cx="2337600" cy="81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Recommendations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p:nvPr/>
        </p:nvSpPr>
        <p:spPr>
          <a:xfrm rot="10800000">
            <a:off x="2825113" y="1697224"/>
            <a:ext cx="1433100" cy="1223100"/>
          </a:xfrm>
          <a:prstGeom prst="hexagon">
            <a:avLst>
              <a:gd name="adj" fmla="val 27817"/>
              <a:gd name="vf" fmla="val 115470"/>
            </a:avLst>
          </a:pr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rot="10800000">
            <a:off x="4885683" y="1697199"/>
            <a:ext cx="1433100" cy="1223100"/>
          </a:xfrm>
          <a:prstGeom prst="hexagon">
            <a:avLst>
              <a:gd name="adj" fmla="val 27817"/>
              <a:gd name="vf" fmla="val 115470"/>
            </a:avLst>
          </a:pr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rot="10800000">
            <a:off x="764483" y="1697224"/>
            <a:ext cx="1433100" cy="1223100"/>
          </a:xfrm>
          <a:prstGeom prst="hexagon">
            <a:avLst>
              <a:gd name="adj" fmla="val 27817"/>
              <a:gd name="vf" fmla="val 115470"/>
            </a:avLst>
          </a:pr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txBox="1">
            <a:spLocks noGrp="1"/>
          </p:cNvSpPr>
          <p:nvPr>
            <p:ph type="title"/>
          </p:nvPr>
        </p:nvSpPr>
        <p:spPr>
          <a:xfrm>
            <a:off x="713225" y="539500"/>
            <a:ext cx="7717500" cy="7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 are we?</a:t>
            </a:r>
            <a:endParaRPr/>
          </a:p>
        </p:txBody>
      </p:sp>
      <p:sp>
        <p:nvSpPr>
          <p:cNvPr id="211" name="Google Shape;211;p32"/>
          <p:cNvSpPr txBox="1">
            <a:spLocks noGrp="1"/>
          </p:cNvSpPr>
          <p:nvPr>
            <p:ph type="subTitle" idx="1"/>
          </p:nvPr>
        </p:nvSpPr>
        <p:spPr>
          <a:xfrm>
            <a:off x="609638" y="3800420"/>
            <a:ext cx="1742700" cy="53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Program Co-Chair</a:t>
            </a:r>
            <a:endParaRPr/>
          </a:p>
        </p:txBody>
      </p:sp>
      <p:sp>
        <p:nvSpPr>
          <p:cNvPr id="212" name="Google Shape;212;p32"/>
          <p:cNvSpPr txBox="1">
            <a:spLocks noGrp="1"/>
          </p:cNvSpPr>
          <p:nvPr>
            <p:ph type="subTitle" idx="2"/>
          </p:nvPr>
        </p:nvSpPr>
        <p:spPr>
          <a:xfrm>
            <a:off x="609638" y="3040462"/>
            <a:ext cx="1742700" cy="81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Allan Rossman</a:t>
            </a:r>
            <a:endParaRPr/>
          </a:p>
        </p:txBody>
      </p:sp>
      <p:sp>
        <p:nvSpPr>
          <p:cNvPr id="213" name="Google Shape;213;p32"/>
          <p:cNvSpPr txBox="1">
            <a:spLocks noGrp="1"/>
          </p:cNvSpPr>
          <p:nvPr>
            <p:ph type="subTitle" idx="3"/>
          </p:nvPr>
        </p:nvSpPr>
        <p:spPr>
          <a:xfrm>
            <a:off x="2670313" y="3800408"/>
            <a:ext cx="1742700" cy="53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Program Co-Chair</a:t>
            </a:r>
            <a:endParaRPr/>
          </a:p>
        </p:txBody>
      </p:sp>
      <p:sp>
        <p:nvSpPr>
          <p:cNvPr id="214" name="Google Shape;214;p32"/>
          <p:cNvSpPr txBox="1">
            <a:spLocks noGrp="1"/>
          </p:cNvSpPr>
          <p:nvPr>
            <p:ph type="subTitle" idx="4"/>
          </p:nvPr>
        </p:nvSpPr>
        <p:spPr>
          <a:xfrm>
            <a:off x="2670313" y="3040446"/>
            <a:ext cx="1742700" cy="81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Kelly McConville</a:t>
            </a:r>
            <a:endParaRPr/>
          </a:p>
        </p:txBody>
      </p:sp>
      <p:sp>
        <p:nvSpPr>
          <p:cNvPr id="215" name="Google Shape;215;p32"/>
          <p:cNvSpPr txBox="1">
            <a:spLocks noGrp="1"/>
          </p:cNvSpPr>
          <p:nvPr>
            <p:ph type="subTitle" idx="5"/>
          </p:nvPr>
        </p:nvSpPr>
        <p:spPr>
          <a:xfrm>
            <a:off x="4730988" y="3800395"/>
            <a:ext cx="1742700" cy="53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Community Engagement</a:t>
            </a:r>
            <a:endParaRPr/>
          </a:p>
        </p:txBody>
      </p:sp>
      <p:sp>
        <p:nvSpPr>
          <p:cNvPr id="216" name="Google Shape;216;p32"/>
          <p:cNvSpPr txBox="1">
            <a:spLocks noGrp="1"/>
          </p:cNvSpPr>
          <p:nvPr>
            <p:ph type="subTitle" idx="6"/>
          </p:nvPr>
        </p:nvSpPr>
        <p:spPr>
          <a:xfrm>
            <a:off x="4730988" y="3040437"/>
            <a:ext cx="1742700" cy="81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Sunghwan Byun</a:t>
            </a:r>
            <a:endParaRPr/>
          </a:p>
        </p:txBody>
      </p:sp>
      <p:pic>
        <p:nvPicPr>
          <p:cNvPr id="217" name="Google Shape;217;p32" title="2018 Allan Rossman.JPG"/>
          <p:cNvPicPr preferRelativeResize="0"/>
          <p:nvPr/>
        </p:nvPicPr>
        <p:blipFill rotWithShape="1">
          <a:blip r:embed="rId3">
            <a:alphaModFix/>
          </a:blip>
          <a:srcRect t="21016" b="21022"/>
          <a:stretch/>
        </p:blipFill>
        <p:spPr>
          <a:xfrm>
            <a:off x="859688" y="1768474"/>
            <a:ext cx="1242600" cy="1080600"/>
          </a:xfrm>
          <a:prstGeom prst="hexagon">
            <a:avLst>
              <a:gd name="adj" fmla="val 27343"/>
              <a:gd name="vf" fmla="val 115470"/>
            </a:avLst>
          </a:prstGeom>
          <a:noFill/>
          <a:ln>
            <a:noFill/>
          </a:ln>
        </p:spPr>
      </p:pic>
      <p:pic>
        <p:nvPicPr>
          <p:cNvPr id="218" name="Google Shape;218;p32" title="1723484281312.jpeg"/>
          <p:cNvPicPr preferRelativeResize="0"/>
          <p:nvPr/>
        </p:nvPicPr>
        <p:blipFill rotWithShape="1">
          <a:blip r:embed="rId4">
            <a:alphaModFix/>
          </a:blip>
          <a:srcRect t="6522" b="6513"/>
          <a:stretch/>
        </p:blipFill>
        <p:spPr>
          <a:xfrm>
            <a:off x="2920363" y="1768474"/>
            <a:ext cx="1242600" cy="1080600"/>
          </a:xfrm>
          <a:prstGeom prst="hexagon">
            <a:avLst>
              <a:gd name="adj" fmla="val 27343"/>
              <a:gd name="vf" fmla="val 115470"/>
            </a:avLst>
          </a:prstGeom>
          <a:noFill/>
          <a:ln>
            <a:noFill/>
          </a:ln>
        </p:spPr>
      </p:pic>
      <p:pic>
        <p:nvPicPr>
          <p:cNvPr id="219" name="Google Shape;219;p32" title="Byun_headshot.jpg"/>
          <p:cNvPicPr preferRelativeResize="0"/>
          <p:nvPr/>
        </p:nvPicPr>
        <p:blipFill rotWithShape="1">
          <a:blip r:embed="rId5">
            <a:alphaModFix/>
          </a:blip>
          <a:srcRect t="6536" b="6544"/>
          <a:stretch/>
        </p:blipFill>
        <p:spPr>
          <a:xfrm>
            <a:off x="4980988" y="1768449"/>
            <a:ext cx="1242600" cy="1080600"/>
          </a:xfrm>
          <a:prstGeom prst="hexagon">
            <a:avLst>
              <a:gd name="adj" fmla="val 27343"/>
              <a:gd name="vf" fmla="val 115470"/>
            </a:avLst>
          </a:prstGeom>
          <a:noFill/>
          <a:ln>
            <a:noFill/>
          </a:ln>
        </p:spPr>
      </p:pic>
      <p:sp>
        <p:nvSpPr>
          <p:cNvPr id="220" name="Google Shape;220;p32"/>
          <p:cNvSpPr/>
          <p:nvPr/>
        </p:nvSpPr>
        <p:spPr>
          <a:xfrm rot="10800000" flipH="1">
            <a:off x="5667016" y="416875"/>
            <a:ext cx="319200" cy="282300"/>
          </a:xfrm>
          <a:prstGeom prst="hexagon">
            <a:avLst>
              <a:gd name="adj" fmla="val 27112"/>
              <a:gd name="vf" fmla="val 115470"/>
            </a:avLst>
          </a:prstGeom>
          <a:gradFill>
            <a:gsLst>
              <a:gs pos="0">
                <a:srgbClr val="62A4B3"/>
              </a:gs>
              <a:gs pos="100000">
                <a:srgbClr val="35565E"/>
              </a:gs>
            </a:gsLst>
            <a:path path="circle">
              <a:fillToRect l="50000" t="50000" r="50000" b="50000"/>
            </a:path>
            <a:tileRect/>
          </a:gra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rot="10800000" flipH="1">
            <a:off x="7812066" y="4749000"/>
            <a:ext cx="319200" cy="282300"/>
          </a:xfrm>
          <a:prstGeom prst="hexagon">
            <a:avLst>
              <a:gd name="adj" fmla="val 27112"/>
              <a:gd name="vf" fmla="val 115470"/>
            </a:avLst>
          </a:prstGeom>
          <a:gradFill>
            <a:gsLst>
              <a:gs pos="0">
                <a:srgbClr val="62A4B3"/>
              </a:gs>
              <a:gs pos="100000">
                <a:srgbClr val="35565E"/>
              </a:gs>
            </a:gsLst>
            <a:path path="circle">
              <a:fillToRect l="50000" t="50000" r="50000" b="50000"/>
            </a:path>
            <a:tileRect/>
          </a:gra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p:nvPr/>
        </p:nvSpPr>
        <p:spPr>
          <a:xfrm>
            <a:off x="2600" y="4351325"/>
            <a:ext cx="652300" cy="567175"/>
          </a:xfrm>
          <a:custGeom>
            <a:avLst/>
            <a:gdLst/>
            <a:ahLst/>
            <a:cxnLst/>
            <a:rect l="l" t="t" r="r" b="b"/>
            <a:pathLst>
              <a:path w="26092" h="22687" extrusionOk="0">
                <a:moveTo>
                  <a:pt x="6576" y="8"/>
                </a:moveTo>
                <a:lnTo>
                  <a:pt x="0" y="11398"/>
                </a:lnTo>
                <a:lnTo>
                  <a:pt x="6518" y="22687"/>
                </a:lnTo>
                <a:lnTo>
                  <a:pt x="19570" y="22687"/>
                </a:lnTo>
                <a:lnTo>
                  <a:pt x="26092" y="11390"/>
                </a:lnTo>
                <a:lnTo>
                  <a:pt x="19516" y="0"/>
                </a:lnTo>
                <a:close/>
              </a:path>
            </a:pathLst>
          </a:cu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med" len="med"/>
            <a:tailEnd type="none" w="med" len="med"/>
          </a:ln>
        </p:spPr>
        <p:txBody>
          <a:bodyPr/>
          <a:lstStyle/>
          <a:p>
            <a:endParaRPr lang="en-US"/>
          </a:p>
        </p:txBody>
      </p:sp>
      <p:sp>
        <p:nvSpPr>
          <p:cNvPr id="223" name="Google Shape;223;p32"/>
          <p:cNvSpPr/>
          <p:nvPr/>
        </p:nvSpPr>
        <p:spPr>
          <a:xfrm rot="10800000">
            <a:off x="6946358" y="1677374"/>
            <a:ext cx="1433100" cy="1223100"/>
          </a:xfrm>
          <a:prstGeom prst="hexagon">
            <a:avLst>
              <a:gd name="adj" fmla="val 27817"/>
              <a:gd name="vf" fmla="val 115470"/>
            </a:avLst>
          </a:pr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p:cNvSpPr txBox="1">
            <a:spLocks noGrp="1"/>
          </p:cNvSpPr>
          <p:nvPr>
            <p:ph type="subTitle" idx="5"/>
          </p:nvPr>
        </p:nvSpPr>
        <p:spPr>
          <a:xfrm>
            <a:off x="6791663" y="3780570"/>
            <a:ext cx="1742700" cy="53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Community Engagement</a:t>
            </a:r>
            <a:endParaRPr/>
          </a:p>
        </p:txBody>
      </p:sp>
      <p:sp>
        <p:nvSpPr>
          <p:cNvPr id="225" name="Google Shape;225;p32"/>
          <p:cNvSpPr txBox="1">
            <a:spLocks noGrp="1"/>
          </p:cNvSpPr>
          <p:nvPr>
            <p:ph type="subTitle" idx="6"/>
          </p:nvPr>
        </p:nvSpPr>
        <p:spPr>
          <a:xfrm>
            <a:off x="6791663" y="3020612"/>
            <a:ext cx="1742700" cy="81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Wendy</a:t>
            </a:r>
            <a:endParaRPr/>
          </a:p>
          <a:p>
            <a:pPr marL="0" lvl="0" indent="0" algn="ctr" rtl="0">
              <a:spcBef>
                <a:spcPts val="0"/>
              </a:spcBef>
              <a:spcAft>
                <a:spcPts val="0"/>
              </a:spcAft>
              <a:buNone/>
            </a:pPr>
            <a:r>
              <a:rPr lang="en"/>
              <a:t>Moore</a:t>
            </a:r>
            <a:endParaRPr/>
          </a:p>
        </p:txBody>
      </p:sp>
      <p:pic>
        <p:nvPicPr>
          <p:cNvPr id="226" name="Google Shape;226;p32" title="wendy_moore_headshot.jpg"/>
          <p:cNvPicPr preferRelativeResize="0"/>
          <p:nvPr/>
        </p:nvPicPr>
        <p:blipFill rotWithShape="1">
          <a:blip r:embed="rId6">
            <a:alphaModFix/>
          </a:blip>
          <a:srcRect t="319" b="34457"/>
          <a:stretch/>
        </p:blipFill>
        <p:spPr>
          <a:xfrm>
            <a:off x="7041663" y="1748624"/>
            <a:ext cx="1242600" cy="1080600"/>
          </a:xfrm>
          <a:prstGeom prst="hexagon">
            <a:avLst>
              <a:gd name="adj" fmla="val 27343"/>
              <a:gd name="vf" fmla="val 115470"/>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1636750" y="1487625"/>
            <a:ext cx="5870400" cy="11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Ice Breaker</a:t>
            </a:r>
            <a:endParaRPr/>
          </a:p>
        </p:txBody>
      </p:sp>
      <p:sp>
        <p:nvSpPr>
          <p:cNvPr id="232" name="Google Shape;232;p33"/>
          <p:cNvSpPr txBox="1">
            <a:spLocks noGrp="1"/>
          </p:cNvSpPr>
          <p:nvPr>
            <p:ph type="subTitle" idx="1"/>
          </p:nvPr>
        </p:nvSpPr>
        <p:spPr>
          <a:xfrm>
            <a:off x="2150900" y="2531025"/>
            <a:ext cx="48420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Form small groups and share:</a:t>
            </a:r>
            <a:endParaRPr sz="1800"/>
          </a:p>
          <a:p>
            <a:pPr marL="457200" lvl="0" indent="-342900" algn="l" rtl="0">
              <a:spcBef>
                <a:spcPts val="0"/>
              </a:spcBef>
              <a:spcAft>
                <a:spcPts val="0"/>
              </a:spcAft>
              <a:buSzPts val="1800"/>
              <a:buChar char="●"/>
            </a:pPr>
            <a:r>
              <a:rPr lang="en" sz="1800"/>
              <a:t>Name</a:t>
            </a:r>
            <a:endParaRPr sz="1800"/>
          </a:p>
          <a:p>
            <a:pPr marL="457200" lvl="0" indent="-342900" algn="l" rtl="0">
              <a:spcBef>
                <a:spcPts val="0"/>
              </a:spcBef>
              <a:spcAft>
                <a:spcPts val="0"/>
              </a:spcAft>
              <a:buSzPts val="1800"/>
              <a:buChar char="●"/>
            </a:pPr>
            <a:r>
              <a:rPr lang="en" sz="1800"/>
              <a:t>Affiliation</a:t>
            </a:r>
            <a:endParaRPr sz="1800"/>
          </a:p>
          <a:p>
            <a:pPr marL="457200" lvl="0" indent="-342900" algn="l" rtl="0">
              <a:spcBef>
                <a:spcPts val="0"/>
              </a:spcBef>
              <a:spcAft>
                <a:spcPts val="0"/>
              </a:spcAft>
              <a:buSzPts val="1800"/>
              <a:buChar char="●"/>
            </a:pPr>
            <a:r>
              <a:rPr lang="en" sz="1800"/>
              <a:t>What do you hope to gain from USCOTS 2025?</a:t>
            </a:r>
            <a:endParaRPr sz="1800"/>
          </a:p>
        </p:txBody>
      </p:sp>
      <p:sp>
        <p:nvSpPr>
          <p:cNvPr id="233" name="Google Shape;233;p33"/>
          <p:cNvSpPr/>
          <p:nvPr/>
        </p:nvSpPr>
        <p:spPr>
          <a:xfrm>
            <a:off x="304775" y="3057875"/>
            <a:ext cx="657525" cy="568850"/>
          </a:xfrm>
          <a:custGeom>
            <a:avLst/>
            <a:gdLst/>
            <a:ahLst/>
            <a:cxnLst/>
            <a:rect l="l" t="t" r="r" b="b"/>
            <a:pathLst>
              <a:path w="26301" h="22754" extrusionOk="0">
                <a:moveTo>
                  <a:pt x="0" y="11412"/>
                </a:moveTo>
                <a:lnTo>
                  <a:pt x="6589" y="0"/>
                </a:lnTo>
                <a:lnTo>
                  <a:pt x="19725" y="0"/>
                </a:lnTo>
                <a:lnTo>
                  <a:pt x="26301" y="11390"/>
                </a:lnTo>
                <a:lnTo>
                  <a:pt x="19740" y="22754"/>
                </a:lnTo>
                <a:lnTo>
                  <a:pt x="6470" y="22754"/>
                </a:lnTo>
                <a:close/>
              </a:path>
            </a:pathLst>
          </a:cu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med" len="med"/>
            <a:tailEnd type="none" w="med" len="med"/>
          </a:ln>
        </p:spPr>
        <p:txBody>
          <a:bodyPr/>
          <a:lstStyle/>
          <a:p>
            <a:endParaRPr lang="en-US"/>
          </a:p>
        </p:txBody>
      </p:sp>
      <p:sp>
        <p:nvSpPr>
          <p:cNvPr id="234" name="Google Shape;234;p33"/>
          <p:cNvSpPr/>
          <p:nvPr/>
        </p:nvSpPr>
        <p:spPr>
          <a:xfrm>
            <a:off x="7692200" y="4299925"/>
            <a:ext cx="657525" cy="568850"/>
          </a:xfrm>
          <a:custGeom>
            <a:avLst/>
            <a:gdLst/>
            <a:ahLst/>
            <a:cxnLst/>
            <a:rect l="l" t="t" r="r" b="b"/>
            <a:pathLst>
              <a:path w="26301" h="22754" extrusionOk="0">
                <a:moveTo>
                  <a:pt x="0" y="11412"/>
                </a:moveTo>
                <a:lnTo>
                  <a:pt x="6589" y="0"/>
                </a:lnTo>
                <a:lnTo>
                  <a:pt x="19725" y="0"/>
                </a:lnTo>
                <a:lnTo>
                  <a:pt x="26301" y="11390"/>
                </a:lnTo>
                <a:lnTo>
                  <a:pt x="19740" y="22754"/>
                </a:lnTo>
                <a:lnTo>
                  <a:pt x="6470" y="22754"/>
                </a:lnTo>
                <a:close/>
              </a:path>
            </a:pathLst>
          </a:cu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med" len="med"/>
            <a:tailEnd type="none" w="med" len="med"/>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1013250" y="1973850"/>
            <a:ext cx="7117500" cy="119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Navigating the Program</a:t>
            </a:r>
            <a:endParaRPr sz="6000"/>
          </a:p>
        </p:txBody>
      </p:sp>
      <p:sp>
        <p:nvSpPr>
          <p:cNvPr id="240" name="Google Shape;240;p34"/>
          <p:cNvSpPr/>
          <p:nvPr/>
        </p:nvSpPr>
        <p:spPr>
          <a:xfrm>
            <a:off x="304775" y="3057875"/>
            <a:ext cx="657525" cy="568850"/>
          </a:xfrm>
          <a:custGeom>
            <a:avLst/>
            <a:gdLst/>
            <a:ahLst/>
            <a:cxnLst/>
            <a:rect l="l" t="t" r="r" b="b"/>
            <a:pathLst>
              <a:path w="26301" h="22754" extrusionOk="0">
                <a:moveTo>
                  <a:pt x="0" y="11412"/>
                </a:moveTo>
                <a:lnTo>
                  <a:pt x="6589" y="0"/>
                </a:lnTo>
                <a:lnTo>
                  <a:pt x="19725" y="0"/>
                </a:lnTo>
                <a:lnTo>
                  <a:pt x="26301" y="11390"/>
                </a:lnTo>
                <a:lnTo>
                  <a:pt x="19740" y="22754"/>
                </a:lnTo>
                <a:lnTo>
                  <a:pt x="6470" y="22754"/>
                </a:lnTo>
                <a:close/>
              </a:path>
            </a:pathLst>
          </a:cu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med" len="med"/>
            <a:tailEnd type="none" w="med" len="med"/>
          </a:ln>
        </p:spPr>
        <p:txBody>
          <a:bodyPr/>
          <a:lstStyle/>
          <a:p>
            <a:endParaRPr lang="en-US"/>
          </a:p>
        </p:txBody>
      </p:sp>
      <p:sp>
        <p:nvSpPr>
          <p:cNvPr id="241" name="Google Shape;241;p34"/>
          <p:cNvSpPr/>
          <p:nvPr/>
        </p:nvSpPr>
        <p:spPr>
          <a:xfrm>
            <a:off x="7692200" y="4299925"/>
            <a:ext cx="657525" cy="568850"/>
          </a:xfrm>
          <a:custGeom>
            <a:avLst/>
            <a:gdLst/>
            <a:ahLst/>
            <a:cxnLst/>
            <a:rect l="l" t="t" r="r" b="b"/>
            <a:pathLst>
              <a:path w="26301" h="22754" extrusionOk="0">
                <a:moveTo>
                  <a:pt x="0" y="11412"/>
                </a:moveTo>
                <a:lnTo>
                  <a:pt x="6589" y="0"/>
                </a:lnTo>
                <a:lnTo>
                  <a:pt x="19725" y="0"/>
                </a:lnTo>
                <a:lnTo>
                  <a:pt x="26301" y="11390"/>
                </a:lnTo>
                <a:lnTo>
                  <a:pt x="19740" y="22754"/>
                </a:lnTo>
                <a:lnTo>
                  <a:pt x="6470" y="22754"/>
                </a:lnTo>
                <a:close/>
              </a:path>
            </a:pathLst>
          </a:custGeom>
          <a:gradFill>
            <a:gsLst>
              <a:gs pos="0">
                <a:srgbClr val="62A4B3"/>
              </a:gs>
              <a:gs pos="100000">
                <a:srgbClr val="35565E"/>
              </a:gs>
            </a:gsLst>
            <a:path path="circle">
              <a:fillToRect l="50000" t="50000" r="50000" b="50000"/>
            </a:path>
            <a:tileRect/>
          </a:gradFill>
          <a:ln w="19050" cap="flat" cmpd="sng">
            <a:solidFill>
              <a:schemeClr val="accent2"/>
            </a:solidFill>
            <a:prstDash val="solid"/>
            <a:round/>
            <a:headEnd type="none" w="med" len="med"/>
            <a:tailEnd type="none" w="med" len="med"/>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5" title="Screenshot 2025-06-20 at 10.43.57 AM.png"/>
          <p:cNvPicPr preferRelativeResize="0"/>
          <p:nvPr/>
        </p:nvPicPr>
        <p:blipFill>
          <a:blip r:embed="rId3">
            <a:alphaModFix/>
          </a:blip>
          <a:stretch>
            <a:fillRect/>
          </a:stretch>
        </p:blipFill>
        <p:spPr>
          <a:xfrm>
            <a:off x="152400" y="152400"/>
            <a:ext cx="8839201" cy="1176071"/>
          </a:xfrm>
          <a:prstGeom prst="rect">
            <a:avLst/>
          </a:prstGeom>
          <a:noFill/>
          <a:ln>
            <a:noFill/>
          </a:ln>
        </p:spPr>
      </p:pic>
      <p:sp>
        <p:nvSpPr>
          <p:cNvPr id="247" name="Google Shape;247;p35"/>
          <p:cNvSpPr txBox="1">
            <a:spLocks noGrp="1"/>
          </p:cNvSpPr>
          <p:nvPr>
            <p:ph type="subTitle" idx="1"/>
          </p:nvPr>
        </p:nvSpPr>
        <p:spPr>
          <a:xfrm>
            <a:off x="262050" y="1659250"/>
            <a:ext cx="1294500" cy="24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Anaheim"/>
                <a:ea typeface="Anaheim"/>
                <a:cs typeface="Anaheim"/>
                <a:sym typeface="Anaheim"/>
              </a:rPr>
              <a:t>An overview of the entire program</a:t>
            </a:r>
            <a:endParaRPr sz="1800">
              <a:solidFill>
                <a:schemeClr val="dk1"/>
              </a:solidFill>
              <a:latin typeface="Anaheim"/>
              <a:ea typeface="Anaheim"/>
              <a:cs typeface="Anaheim"/>
              <a:sym typeface="Anaheim"/>
            </a:endParaRPr>
          </a:p>
        </p:txBody>
      </p:sp>
      <p:sp>
        <p:nvSpPr>
          <p:cNvPr id="248" name="Google Shape;248;p35"/>
          <p:cNvSpPr/>
          <p:nvPr/>
        </p:nvSpPr>
        <p:spPr>
          <a:xfrm>
            <a:off x="376650" y="737925"/>
            <a:ext cx="1061100" cy="402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9" name="Google Shape;249;p35" title="Screenshot 2025-07-16 at 12.17.21 PM.png"/>
          <p:cNvPicPr preferRelativeResize="0"/>
          <p:nvPr/>
        </p:nvPicPr>
        <p:blipFill rotWithShape="1">
          <a:blip r:embed="rId4">
            <a:alphaModFix/>
          </a:blip>
          <a:srcRect b="21990"/>
          <a:stretch/>
        </p:blipFill>
        <p:spPr>
          <a:xfrm>
            <a:off x="1556650" y="1254700"/>
            <a:ext cx="7312302" cy="38888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6" title="Screenshot 2025-06-20 at 10.43.57 AM.png"/>
          <p:cNvPicPr preferRelativeResize="0"/>
          <p:nvPr/>
        </p:nvPicPr>
        <p:blipFill>
          <a:blip r:embed="rId3">
            <a:alphaModFix/>
          </a:blip>
          <a:stretch>
            <a:fillRect/>
          </a:stretch>
        </p:blipFill>
        <p:spPr>
          <a:xfrm>
            <a:off x="152400" y="152400"/>
            <a:ext cx="8839201" cy="1176071"/>
          </a:xfrm>
          <a:prstGeom prst="rect">
            <a:avLst/>
          </a:prstGeom>
          <a:noFill/>
          <a:ln>
            <a:noFill/>
          </a:ln>
        </p:spPr>
      </p:pic>
      <p:sp>
        <p:nvSpPr>
          <p:cNvPr id="255" name="Google Shape;255;p36"/>
          <p:cNvSpPr txBox="1">
            <a:spLocks noGrp="1"/>
          </p:cNvSpPr>
          <p:nvPr>
            <p:ph type="subTitle" idx="1"/>
          </p:nvPr>
        </p:nvSpPr>
        <p:spPr>
          <a:xfrm>
            <a:off x="262050" y="1659250"/>
            <a:ext cx="1966800" cy="24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Anaheim"/>
                <a:ea typeface="Anaheim"/>
                <a:cs typeface="Anaheim"/>
                <a:sym typeface="Anaheim"/>
              </a:rPr>
              <a:t>Keynote sessions, speaker, location</a:t>
            </a:r>
            <a:endParaRPr sz="1800">
              <a:solidFill>
                <a:schemeClr val="dk1"/>
              </a:solidFill>
              <a:latin typeface="Anaheim"/>
              <a:ea typeface="Anaheim"/>
              <a:cs typeface="Anaheim"/>
              <a:sym typeface="Anaheim"/>
            </a:endParaRPr>
          </a:p>
          <a:p>
            <a:pPr marL="0" lvl="0" indent="0" algn="l" rtl="0">
              <a:spcBef>
                <a:spcPts val="0"/>
              </a:spcBef>
              <a:spcAft>
                <a:spcPts val="0"/>
              </a:spcAft>
              <a:buNone/>
            </a:pPr>
            <a:endParaRPr sz="1800">
              <a:solidFill>
                <a:schemeClr val="dk1"/>
              </a:solidFill>
              <a:latin typeface="Anaheim"/>
              <a:ea typeface="Anaheim"/>
              <a:cs typeface="Anaheim"/>
              <a:sym typeface="Anaheim"/>
            </a:endParaRPr>
          </a:p>
          <a:p>
            <a:pPr marL="0" lvl="0" indent="0" algn="l" rtl="0">
              <a:spcBef>
                <a:spcPts val="0"/>
              </a:spcBef>
              <a:spcAft>
                <a:spcPts val="0"/>
              </a:spcAft>
              <a:buNone/>
            </a:pPr>
            <a:r>
              <a:rPr lang="en" sz="1800">
                <a:solidFill>
                  <a:schemeClr val="dk1"/>
                </a:solidFill>
                <a:latin typeface="Anaheim"/>
                <a:ea typeface="Anaheim"/>
                <a:cs typeface="Anaheim"/>
                <a:sym typeface="Anaheim"/>
              </a:rPr>
              <a:t>If you click on the session headers you’ll see the abstract and a short speaker bio</a:t>
            </a:r>
            <a:endParaRPr sz="1800">
              <a:solidFill>
                <a:schemeClr val="dk1"/>
              </a:solidFill>
              <a:latin typeface="Anaheim"/>
              <a:ea typeface="Anaheim"/>
              <a:cs typeface="Anaheim"/>
              <a:sym typeface="Anaheim"/>
            </a:endParaRPr>
          </a:p>
        </p:txBody>
      </p:sp>
      <p:sp>
        <p:nvSpPr>
          <p:cNvPr id="256" name="Google Shape;256;p36"/>
          <p:cNvSpPr/>
          <p:nvPr/>
        </p:nvSpPr>
        <p:spPr>
          <a:xfrm>
            <a:off x="1575675" y="737925"/>
            <a:ext cx="1061100" cy="402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57" name="Google Shape;257;p36" title="Screenshot 2025-07-16 at 12.17.49 PM.png"/>
          <p:cNvPicPr preferRelativeResize="0"/>
          <p:nvPr/>
        </p:nvPicPr>
        <p:blipFill rotWithShape="1">
          <a:blip r:embed="rId4">
            <a:alphaModFix/>
          </a:blip>
          <a:srcRect b="17457"/>
          <a:stretch/>
        </p:blipFill>
        <p:spPr>
          <a:xfrm>
            <a:off x="2228942" y="1139925"/>
            <a:ext cx="6629233" cy="4003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7" title="Screenshot 2025-06-20 at 10.43.57 AM.png"/>
          <p:cNvPicPr preferRelativeResize="0"/>
          <p:nvPr/>
        </p:nvPicPr>
        <p:blipFill>
          <a:blip r:embed="rId3">
            <a:alphaModFix/>
          </a:blip>
          <a:stretch>
            <a:fillRect/>
          </a:stretch>
        </p:blipFill>
        <p:spPr>
          <a:xfrm>
            <a:off x="152400" y="152400"/>
            <a:ext cx="8839201" cy="1176071"/>
          </a:xfrm>
          <a:prstGeom prst="rect">
            <a:avLst/>
          </a:prstGeom>
          <a:noFill/>
          <a:ln>
            <a:noFill/>
          </a:ln>
        </p:spPr>
      </p:pic>
      <p:sp>
        <p:nvSpPr>
          <p:cNvPr id="263" name="Google Shape;263;p37"/>
          <p:cNvSpPr txBox="1">
            <a:spLocks noGrp="1"/>
          </p:cNvSpPr>
          <p:nvPr>
            <p:ph type="subTitle" idx="1"/>
          </p:nvPr>
        </p:nvSpPr>
        <p:spPr>
          <a:xfrm>
            <a:off x="152400" y="1659250"/>
            <a:ext cx="2127300" cy="34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Anaheim"/>
                <a:ea typeface="Anaheim"/>
                <a:cs typeface="Anaheim"/>
                <a:sym typeface="Anaheim"/>
              </a:rPr>
              <a:t>Breakouts organized by session: </a:t>
            </a:r>
            <a:r>
              <a:rPr lang="en" sz="1800" b="1">
                <a:solidFill>
                  <a:schemeClr val="dk1"/>
                </a:solidFill>
                <a:latin typeface="Anaheim"/>
                <a:ea typeface="Anaheim"/>
                <a:cs typeface="Anaheim"/>
                <a:sym typeface="Anaheim"/>
              </a:rPr>
              <a:t>B</a:t>
            </a:r>
            <a:r>
              <a:rPr lang="en" sz="1800">
                <a:solidFill>
                  <a:schemeClr val="dk1"/>
                </a:solidFill>
                <a:latin typeface="Anaheim"/>
                <a:ea typeface="Anaheim"/>
                <a:cs typeface="Anaheim"/>
                <a:sym typeface="Anaheim"/>
              </a:rPr>
              <a:t> for breakout, the </a:t>
            </a:r>
            <a:r>
              <a:rPr lang="en" sz="1800" b="1">
                <a:solidFill>
                  <a:schemeClr val="dk1"/>
                </a:solidFill>
                <a:latin typeface="Anaheim"/>
                <a:ea typeface="Anaheim"/>
                <a:cs typeface="Anaheim"/>
                <a:sym typeface="Anaheim"/>
              </a:rPr>
              <a:t>number</a:t>
            </a:r>
            <a:r>
              <a:rPr lang="en" sz="1800">
                <a:solidFill>
                  <a:schemeClr val="dk1"/>
                </a:solidFill>
                <a:latin typeface="Anaheim"/>
                <a:ea typeface="Anaheim"/>
                <a:cs typeface="Anaheim"/>
                <a:sym typeface="Anaheim"/>
              </a:rPr>
              <a:t> for the session, and a </a:t>
            </a:r>
            <a:r>
              <a:rPr lang="en" sz="1800" b="1">
                <a:solidFill>
                  <a:schemeClr val="dk1"/>
                </a:solidFill>
                <a:latin typeface="Anaheim"/>
                <a:ea typeface="Anaheim"/>
                <a:cs typeface="Anaheim"/>
                <a:sym typeface="Anaheim"/>
              </a:rPr>
              <a:t>letter</a:t>
            </a:r>
            <a:r>
              <a:rPr lang="en" sz="1800">
                <a:solidFill>
                  <a:schemeClr val="dk1"/>
                </a:solidFill>
                <a:latin typeface="Anaheim"/>
                <a:ea typeface="Anaheim"/>
                <a:cs typeface="Anaheim"/>
                <a:sym typeface="Anaheim"/>
              </a:rPr>
              <a:t> for each presentation</a:t>
            </a:r>
            <a:endParaRPr sz="1800">
              <a:solidFill>
                <a:schemeClr val="dk1"/>
              </a:solidFill>
              <a:latin typeface="Anaheim"/>
              <a:ea typeface="Anaheim"/>
              <a:cs typeface="Anaheim"/>
              <a:sym typeface="Anaheim"/>
            </a:endParaRPr>
          </a:p>
          <a:p>
            <a:pPr marL="0" lvl="0" indent="0" algn="l" rtl="0">
              <a:spcBef>
                <a:spcPts val="0"/>
              </a:spcBef>
              <a:spcAft>
                <a:spcPts val="0"/>
              </a:spcAft>
              <a:buNone/>
            </a:pPr>
            <a:endParaRPr sz="1800">
              <a:solidFill>
                <a:schemeClr val="dk1"/>
              </a:solidFill>
              <a:latin typeface="Anaheim"/>
              <a:ea typeface="Anaheim"/>
              <a:cs typeface="Anaheim"/>
              <a:sym typeface="Anaheim"/>
            </a:endParaRPr>
          </a:p>
          <a:p>
            <a:pPr marL="0" lvl="0" indent="0" algn="l" rtl="0">
              <a:spcBef>
                <a:spcPts val="0"/>
              </a:spcBef>
              <a:spcAft>
                <a:spcPts val="0"/>
              </a:spcAft>
              <a:buNone/>
            </a:pPr>
            <a:r>
              <a:rPr lang="en" sz="1800">
                <a:solidFill>
                  <a:schemeClr val="dk1"/>
                </a:solidFill>
                <a:latin typeface="Anaheim"/>
                <a:ea typeface="Anaheim"/>
                <a:cs typeface="Anaheim"/>
                <a:sym typeface="Anaheim"/>
              </a:rPr>
              <a:t>If you click on the session title you’ll see the abstract</a:t>
            </a:r>
            <a:endParaRPr sz="1800">
              <a:solidFill>
                <a:schemeClr val="dk1"/>
              </a:solidFill>
              <a:latin typeface="Anaheim"/>
              <a:ea typeface="Anaheim"/>
              <a:cs typeface="Anaheim"/>
              <a:sym typeface="Anaheim"/>
            </a:endParaRPr>
          </a:p>
        </p:txBody>
      </p:sp>
      <p:sp>
        <p:nvSpPr>
          <p:cNvPr id="264" name="Google Shape;264;p37"/>
          <p:cNvSpPr/>
          <p:nvPr/>
        </p:nvSpPr>
        <p:spPr>
          <a:xfrm>
            <a:off x="2741075" y="749125"/>
            <a:ext cx="1061100" cy="402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5" name="Google Shape;265;p37" title="Screenshot 2025-07-16 at 12.18.03 PM.png"/>
          <p:cNvPicPr preferRelativeResize="0"/>
          <p:nvPr/>
        </p:nvPicPr>
        <p:blipFill rotWithShape="1">
          <a:blip r:embed="rId4">
            <a:alphaModFix/>
          </a:blip>
          <a:srcRect r="7287" b="19348"/>
          <a:stretch/>
        </p:blipFill>
        <p:spPr>
          <a:xfrm>
            <a:off x="2219949" y="1240025"/>
            <a:ext cx="6587325" cy="38325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8" title="Screenshot 2025-06-20 at 10.43.57 AM.png"/>
          <p:cNvPicPr preferRelativeResize="0"/>
          <p:nvPr/>
        </p:nvPicPr>
        <p:blipFill>
          <a:blip r:embed="rId3">
            <a:alphaModFix/>
          </a:blip>
          <a:stretch>
            <a:fillRect/>
          </a:stretch>
        </p:blipFill>
        <p:spPr>
          <a:xfrm>
            <a:off x="152400" y="152400"/>
            <a:ext cx="8839201" cy="1176071"/>
          </a:xfrm>
          <a:prstGeom prst="rect">
            <a:avLst/>
          </a:prstGeom>
          <a:noFill/>
          <a:ln>
            <a:noFill/>
          </a:ln>
        </p:spPr>
      </p:pic>
      <p:sp>
        <p:nvSpPr>
          <p:cNvPr id="271" name="Google Shape;271;p38"/>
          <p:cNvSpPr txBox="1">
            <a:spLocks noGrp="1"/>
          </p:cNvSpPr>
          <p:nvPr>
            <p:ph type="subTitle" idx="1"/>
          </p:nvPr>
        </p:nvSpPr>
        <p:spPr>
          <a:xfrm>
            <a:off x="262050" y="1659250"/>
            <a:ext cx="8131200" cy="24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Anaheim"/>
                <a:ea typeface="Anaheim"/>
                <a:cs typeface="Anaheim"/>
                <a:sym typeface="Anaheim"/>
              </a:rPr>
              <a:t>Workshops have already concluded at this time, but for next USCOTS this is where you can find out our half-day and full day workshops!</a:t>
            </a:r>
            <a:endParaRPr sz="1800">
              <a:solidFill>
                <a:schemeClr val="dk1"/>
              </a:solidFill>
              <a:latin typeface="Anaheim"/>
              <a:ea typeface="Anaheim"/>
              <a:cs typeface="Anaheim"/>
              <a:sym typeface="Anaheim"/>
            </a:endParaRPr>
          </a:p>
        </p:txBody>
      </p:sp>
      <p:sp>
        <p:nvSpPr>
          <p:cNvPr id="272" name="Google Shape;272;p38"/>
          <p:cNvSpPr/>
          <p:nvPr/>
        </p:nvSpPr>
        <p:spPr>
          <a:xfrm>
            <a:off x="3997025" y="715400"/>
            <a:ext cx="1061100" cy="402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World Atopic Eczema Day by Slidesgo">
  <a:themeElements>
    <a:clrScheme name="Simple Light">
      <a:dk1>
        <a:srgbClr val="6D6D6D"/>
      </a:dk1>
      <a:lt1>
        <a:srgbClr val="FFFFFF"/>
      </a:lt1>
      <a:dk2>
        <a:srgbClr val="6D6D6D"/>
      </a:dk2>
      <a:lt2>
        <a:srgbClr val="FFFFFF"/>
      </a:lt2>
      <a:accent1>
        <a:srgbClr val="8E7CC3"/>
      </a:accent1>
      <a:accent2>
        <a:srgbClr val="3D85C6"/>
      </a:accent2>
      <a:accent3>
        <a:srgbClr val="A2C4C9"/>
      </a:accent3>
      <a:accent4>
        <a:srgbClr val="6FA8DC"/>
      </a:accent4>
      <a:accent5>
        <a:srgbClr val="45818E"/>
      </a:accent5>
      <a:accent6>
        <a:srgbClr val="A2C4C9"/>
      </a:accent6>
      <a:hlink>
        <a:srgbClr val="3D85C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On-screen Show (16:9)</PresentationFormat>
  <Paragraphs>65</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Anaheim</vt:lpstr>
      <vt:lpstr>Abel</vt:lpstr>
      <vt:lpstr>Arial</vt:lpstr>
      <vt:lpstr>Roboto Condensed Light</vt:lpstr>
      <vt:lpstr>Croissant One</vt:lpstr>
      <vt:lpstr>Livvic</vt:lpstr>
      <vt:lpstr>World Atopic Eczema Day by Slidesgo</vt:lpstr>
      <vt:lpstr>Orientation for First-Time Attendees</vt:lpstr>
      <vt:lpstr>In this session</vt:lpstr>
      <vt:lpstr>Who are we?</vt:lpstr>
      <vt:lpstr>Ice Breaker</vt:lpstr>
      <vt:lpstr>Navigating the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Scavenger Hunt</vt:lpstr>
      <vt:lpstr>Explore Iowa State!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Ferguson, Andrew</dc:creator>
  <cp:lastModifiedBy>Ferguson, Andrew</cp:lastModifiedBy>
  <cp:revision>1</cp:revision>
  <dcterms:modified xsi:type="dcterms:W3CDTF">2025-07-17T20:36:24Z</dcterms:modified>
</cp:coreProperties>
</file>