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sldIdLst>
    <p:sldId id="256" r:id="rId2"/>
    <p:sldId id="257" r:id="rId3"/>
    <p:sldId id="267" r:id="rId4"/>
    <p:sldId id="287" r:id="rId5"/>
    <p:sldId id="272" r:id="rId6"/>
    <p:sldId id="275" r:id="rId7"/>
    <p:sldId id="294" r:id="rId8"/>
    <p:sldId id="290" r:id="rId9"/>
    <p:sldId id="289" r:id="rId10"/>
    <p:sldId id="276" r:id="rId11"/>
    <p:sldId id="291" r:id="rId12"/>
    <p:sldId id="292" r:id="rId13"/>
    <p:sldId id="278" r:id="rId14"/>
    <p:sldId id="293" r:id="rId15"/>
    <p:sldId id="282" r:id="rId16"/>
    <p:sldId id="288" r:id="rId17"/>
    <p:sldId id="265" r:id="rId18"/>
    <p:sldId id="28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E811F1-2945-8B45-B999-77B00B54AB71}" v="3" dt="2023-05-28T13:48:31.3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1348"/>
    <p:restoredTop sz="86395"/>
  </p:normalViewPr>
  <p:slideViewPr>
    <p:cSldViewPr snapToGrid="0" snapToObjects="1">
      <p:cViewPr varScale="1">
        <p:scale>
          <a:sx n="105" d="100"/>
          <a:sy n="105" d="100"/>
        </p:scale>
        <p:origin x="280" y="192"/>
      </p:cViewPr>
      <p:guideLst/>
    </p:cSldViewPr>
  </p:slideViewPr>
  <p:outlineViewPr>
    <p:cViewPr>
      <p:scale>
        <a:sx n="33" d="100"/>
        <a:sy n="33" d="100"/>
      </p:scale>
      <p:origin x="0" y="0"/>
    </p:cViewPr>
  </p:outlineViewPr>
  <p:notesTextViewPr>
    <p:cViewPr>
      <p:scale>
        <a:sx n="165" d="100"/>
        <a:sy n="165" d="100"/>
      </p:scale>
      <p:origin x="0" y="0"/>
    </p:cViewPr>
  </p:notesTextViewPr>
  <p:sorterViewPr>
    <p:cViewPr>
      <p:scale>
        <a:sx n="80" d="100"/>
        <a:sy n="80" d="100"/>
      </p:scale>
      <p:origin x="0" y="0"/>
    </p:cViewPr>
  </p:sorterViewPr>
  <p:notesViewPr>
    <p:cSldViewPr snapToGrid="0" snapToObjects="1">
      <p:cViewPr>
        <p:scale>
          <a:sx n="83" d="100"/>
          <a:sy n="83" d="100"/>
        </p:scale>
        <p:origin x="4632" y="6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69326-70C9-6C47-8981-D033506BECD1}" type="datetimeFigureOut">
              <a:rPr lang="en-US" smtClean="0"/>
              <a:t>5/28/23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0BA2C7-06B3-2A4E-A5BA-50A480BB457E}" type="slidenum">
              <a:rPr lang="en-US" smtClean="0"/>
              <a:t>‹#›</a:t>
            </a:fld>
            <a:endParaRPr lang="en-US"/>
          </a:p>
        </p:txBody>
      </p:sp>
    </p:spTree>
    <p:extLst>
      <p:ext uri="{BB962C8B-B14F-4D97-AF65-F5344CB8AC3E}">
        <p14:creationId xmlns:p14="http://schemas.microsoft.com/office/powerpoint/2010/main" val="45226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Thank you, Allan (and/or Kelly)!</a:t>
            </a:r>
          </a:p>
        </p:txBody>
      </p:sp>
      <p:sp>
        <p:nvSpPr>
          <p:cNvPr id="4" name="Slide Number Placeholder 3"/>
          <p:cNvSpPr>
            <a:spLocks noGrp="1"/>
          </p:cNvSpPr>
          <p:nvPr>
            <p:ph type="sldNum" sz="quarter" idx="5"/>
          </p:nvPr>
        </p:nvSpPr>
        <p:spPr/>
        <p:txBody>
          <a:bodyPr/>
          <a:lstStyle/>
          <a:p>
            <a:fld id="{4B0BA2C7-06B3-2A4E-A5BA-50A480BB457E}" type="slidenum">
              <a:rPr lang="en-US" smtClean="0"/>
              <a:t>1</a:t>
            </a:fld>
            <a:endParaRPr lang="en-US"/>
          </a:p>
        </p:txBody>
      </p:sp>
    </p:spTree>
    <p:extLst>
      <p:ext uri="{BB962C8B-B14F-4D97-AF65-F5344CB8AC3E}">
        <p14:creationId xmlns:p14="http://schemas.microsoft.com/office/powerpoint/2010/main" val="754647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the </a:t>
            </a:r>
            <a:r>
              <a:rPr lang="en-US" dirty="0"/>
              <a:t>proliferation of data and the computing power to handle large and complex data sets, </a:t>
            </a:r>
          </a:p>
        </p:txBody>
      </p:sp>
      <p:sp>
        <p:nvSpPr>
          <p:cNvPr id="4" name="Slide Number Placeholder 3"/>
          <p:cNvSpPr>
            <a:spLocks noGrp="1"/>
          </p:cNvSpPr>
          <p:nvPr>
            <p:ph type="sldNum" sz="quarter" idx="5"/>
          </p:nvPr>
        </p:nvSpPr>
        <p:spPr/>
        <p:txBody>
          <a:bodyPr/>
          <a:lstStyle/>
          <a:p>
            <a:fld id="{4B0BA2C7-06B3-2A4E-A5BA-50A480BB457E}" type="slidenum">
              <a:rPr lang="en-US" smtClean="0"/>
              <a:t>10</a:t>
            </a:fld>
            <a:endParaRPr lang="en-US"/>
          </a:p>
        </p:txBody>
      </p:sp>
    </p:spTree>
    <p:extLst>
      <p:ext uri="{BB962C8B-B14F-4D97-AF65-F5344CB8AC3E}">
        <p14:creationId xmlns:p14="http://schemas.microsoft.com/office/powerpoint/2010/main" val="419799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growth in visualization tools and visualization types, </a:t>
            </a:r>
          </a:p>
        </p:txBody>
      </p:sp>
      <p:sp>
        <p:nvSpPr>
          <p:cNvPr id="4" name="Slide Number Placeholder 3"/>
          <p:cNvSpPr>
            <a:spLocks noGrp="1"/>
          </p:cNvSpPr>
          <p:nvPr>
            <p:ph type="sldNum" sz="quarter" idx="5"/>
          </p:nvPr>
        </p:nvSpPr>
        <p:spPr/>
        <p:txBody>
          <a:bodyPr/>
          <a:lstStyle/>
          <a:p>
            <a:fld id="{4B0BA2C7-06B3-2A4E-A5BA-50A480BB457E}" type="slidenum">
              <a:rPr lang="en-US" smtClean="0"/>
              <a:t>11</a:t>
            </a:fld>
            <a:endParaRPr lang="en-US"/>
          </a:p>
        </p:txBody>
      </p:sp>
    </p:spTree>
    <p:extLst>
      <p:ext uri="{BB962C8B-B14F-4D97-AF65-F5344CB8AC3E}">
        <p14:creationId xmlns:p14="http://schemas.microsoft.com/office/powerpoint/2010/main" val="1614844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increased interest and focus from fields such as computer science and education more generally. For example, computer scientists are developing tools for learning and teaching data visualization, including tools that capitalize on artificial intelligence to use algorithms that automatically create data visualizations. The focus tends to be on the </a:t>
            </a:r>
            <a:r>
              <a:rPr lang="en-US" u="sng" dirty="0"/>
              <a:t>science</a:t>
            </a:r>
            <a:r>
              <a:rPr lang="en-US" dirty="0"/>
              <a:t> of visualization more so than the </a:t>
            </a:r>
            <a:r>
              <a:rPr lang="en-US" u="sng" dirty="0"/>
              <a:t>art</a:t>
            </a:r>
            <a:r>
              <a:rPr lang="en-US" dirty="0"/>
              <a:t> of visualization and examining multiple visualizations to tell the story of the data. We also see mathematics and urban educators interested in issues of social justice using visualizations to address societal issues with students, but some may focus so much on </a:t>
            </a:r>
            <a:r>
              <a:rPr lang="en-US" u="sng" dirty="0"/>
              <a:t>context</a:t>
            </a:r>
            <a:r>
              <a:rPr lang="en-US" dirty="0"/>
              <a:t> that they lose sight of the </a:t>
            </a:r>
            <a:r>
              <a:rPr lang="en-US" u="sng" dirty="0"/>
              <a:t>science</a:t>
            </a:r>
            <a:r>
              <a:rPr lang="en-US" dirty="0"/>
              <a:t> of interpreting data visualization.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Data visualization education can benefit from a focus on both art and science in teaching and learning, which includes educating</a:t>
            </a:r>
            <a:r>
              <a:rPr lang="en-US" b="1" i="1" dirty="0"/>
              <a:t> </a:t>
            </a:r>
            <a:r>
              <a:rPr lang="en-US" i="0" dirty="0"/>
              <a:t>students to become critical authors and consumers of visualizations. It’s this </a:t>
            </a:r>
            <a:r>
              <a:rPr lang="en-US" i="0" u="sng" dirty="0"/>
              <a:t>dual </a:t>
            </a:r>
            <a:r>
              <a:rPr lang="en-US" i="0" dirty="0"/>
              <a:t>focus on the </a:t>
            </a:r>
            <a:r>
              <a:rPr lang="en-US" i="0" u="sng" dirty="0"/>
              <a:t>art </a:t>
            </a:r>
            <a:r>
              <a:rPr lang="en-US" i="0" dirty="0"/>
              <a:t>and </a:t>
            </a:r>
            <a:r>
              <a:rPr lang="en-US" i="0" u="sng" dirty="0"/>
              <a:t>science </a:t>
            </a:r>
            <a:r>
              <a:rPr lang="en-US" i="0" dirty="0"/>
              <a:t>of statistics where I think we as statistics educators can make our biggest contribution.</a:t>
            </a:r>
            <a:endParaRPr lang="en-US" dirty="0"/>
          </a:p>
        </p:txBody>
      </p:sp>
      <p:sp>
        <p:nvSpPr>
          <p:cNvPr id="4" name="Slide Number Placeholder 3"/>
          <p:cNvSpPr>
            <a:spLocks noGrp="1"/>
          </p:cNvSpPr>
          <p:nvPr>
            <p:ph type="sldNum" sz="quarter" idx="5"/>
          </p:nvPr>
        </p:nvSpPr>
        <p:spPr/>
        <p:txBody>
          <a:bodyPr/>
          <a:lstStyle/>
          <a:p>
            <a:fld id="{4B0BA2C7-06B3-2A4E-A5BA-50A480BB457E}" type="slidenum">
              <a:rPr lang="en-US" smtClean="0"/>
              <a:t>12</a:t>
            </a:fld>
            <a:endParaRPr lang="en-US"/>
          </a:p>
        </p:txBody>
      </p:sp>
    </p:spTree>
    <p:extLst>
      <p:ext uri="{BB962C8B-B14F-4D97-AF65-F5344CB8AC3E}">
        <p14:creationId xmlns:p14="http://schemas.microsoft.com/office/powerpoint/2010/main" val="50797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Current work in statistics education includes the sharing of assignments and projects for teaching and learning data visualization</a:t>
            </a:r>
            <a:r>
              <a:rPr lang="en-US" i="1" dirty="0"/>
              <a:t>. </a:t>
            </a:r>
            <a:r>
              <a:rPr lang="en-US" b="0" i="0" dirty="0"/>
              <a:t>For example,</a:t>
            </a:r>
            <a:r>
              <a:rPr lang="en-US" b="1" i="1" dirty="0"/>
              <a:t> </a:t>
            </a:r>
            <a:r>
              <a:rPr lang="en-US" b="1" i="0" dirty="0"/>
              <a:t>t</a:t>
            </a:r>
            <a:r>
              <a:rPr lang="en-US" i="0" dirty="0"/>
              <a:t>hese articles also focus on developing students’ </a:t>
            </a:r>
            <a:r>
              <a:rPr lang="en-US" sz="1200" dirty="0">
                <a:effectLst/>
                <a:latin typeface="Helvetica" pitchFamily="2" charset="0"/>
              </a:rPr>
              <a:t>understanding of good graphics principles such as creating informative visualizations that tell the story of the data to provide students with opportunities to consider both art and science.</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4B0BA2C7-06B3-2A4E-A5BA-50A480BB457E}" type="slidenum">
              <a:rPr lang="en-US" smtClean="0"/>
              <a:t>13</a:t>
            </a:fld>
            <a:endParaRPr lang="en-US"/>
          </a:p>
        </p:txBody>
      </p:sp>
    </p:spTree>
    <p:extLst>
      <p:ext uri="{BB962C8B-B14F-4D97-AF65-F5344CB8AC3E}">
        <p14:creationId xmlns:p14="http://schemas.microsoft.com/office/powerpoint/2010/main" val="3698248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Current research on data visualization in statistics education focuses on students’ </a:t>
            </a:r>
            <a:r>
              <a:rPr lang="en-US" u="sng" dirty="0"/>
              <a:t>interpretations</a:t>
            </a:r>
            <a:r>
              <a:rPr lang="en-US" dirty="0"/>
              <a:t> of particular visualizations and </a:t>
            </a:r>
            <a:r>
              <a:rPr lang="en-US" b="0" i="0" dirty="0">
                <a:sym typeface="Wingdings" pitchFamily="2" charset="2"/>
              </a:rPr>
              <a:t>developing potential learning progressions based on the work of expert data scientists</a:t>
            </a:r>
            <a:r>
              <a:rPr lang="en-US" b="1" i="1" dirty="0">
                <a:sym typeface="Wingdings" pitchFamily="2" charset="2"/>
              </a:rPr>
              <a:t>. </a:t>
            </a:r>
            <a:r>
              <a:rPr lang="en-US" i="0" dirty="0"/>
              <a:t>In</a:t>
            </a:r>
            <a:r>
              <a:rPr lang="en-US" dirty="0"/>
              <a:t> general, however, little research focuses on students </a:t>
            </a:r>
            <a:r>
              <a:rPr lang="en-US" u="sng" dirty="0"/>
              <a:t>creating</a:t>
            </a:r>
            <a:r>
              <a:rPr lang="en-US" dirty="0"/>
              <a:t> and </a:t>
            </a:r>
            <a:r>
              <a:rPr lang="en-US" u="sng" dirty="0"/>
              <a:t>interpreting </a:t>
            </a:r>
            <a:r>
              <a:rPr lang="en-US" dirty="0"/>
              <a:t>a variety of </a:t>
            </a:r>
            <a:r>
              <a:rPr lang="en-US" u="sng" dirty="0"/>
              <a:t>nonstandard </a:t>
            </a:r>
            <a:r>
              <a:rPr lang="en-US" dirty="0"/>
              <a:t>data visualizations or </a:t>
            </a:r>
            <a:r>
              <a:rPr lang="en-US" b="0" i="0" dirty="0"/>
              <a:t>on</a:t>
            </a:r>
            <a:r>
              <a:rPr lang="en-US" b="1" i="1" dirty="0"/>
              <a:t> </a:t>
            </a:r>
            <a:r>
              <a:rPr lang="en-US" u="sng" dirty="0"/>
              <a:t>instruction </a:t>
            </a:r>
            <a:r>
              <a:rPr lang="en-US" dirty="0"/>
              <a:t>related to these visualizations. </a:t>
            </a:r>
            <a:endParaRPr lang="en-US" sz="1200" dirty="0">
              <a:solidFill>
                <a:schemeClr val="bg1"/>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4B0BA2C7-06B3-2A4E-A5BA-50A480BB457E}" type="slidenum">
              <a:rPr lang="en-US" smtClean="0"/>
              <a:t>14</a:t>
            </a:fld>
            <a:endParaRPr lang="en-US"/>
          </a:p>
        </p:txBody>
      </p:sp>
    </p:spTree>
    <p:extLst>
      <p:ext uri="{BB962C8B-B14F-4D97-AF65-F5344CB8AC3E}">
        <p14:creationId xmlns:p14="http://schemas.microsoft.com/office/powerpoint/2010/main" val="4237783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Moving forward, interesting work might capitalize on the growing body of work outside statistics education to, for example, consider different lenses for studying students’ interpretations of visualizations.</a:t>
            </a:r>
          </a:p>
          <a:p>
            <a:endParaRPr lang="en-US" b="0" i="0" dirty="0"/>
          </a:p>
          <a:p>
            <a:r>
              <a:rPr lang="en-US" b="0" i="0" dirty="0"/>
              <a:t>Many questions about the learning and teaching of data visualization need to be asked, to be explored in new ways, and to be answered!</a:t>
            </a:r>
          </a:p>
        </p:txBody>
      </p:sp>
      <p:sp>
        <p:nvSpPr>
          <p:cNvPr id="4" name="Slide Number Placeholder 3"/>
          <p:cNvSpPr>
            <a:spLocks noGrp="1"/>
          </p:cNvSpPr>
          <p:nvPr>
            <p:ph type="sldNum" sz="quarter" idx="5"/>
          </p:nvPr>
        </p:nvSpPr>
        <p:spPr/>
        <p:txBody>
          <a:bodyPr/>
          <a:lstStyle/>
          <a:p>
            <a:fld id="{4B0BA2C7-06B3-2A4E-A5BA-50A480BB457E}" type="slidenum">
              <a:rPr lang="en-US" smtClean="0"/>
              <a:t>15</a:t>
            </a:fld>
            <a:endParaRPr lang="en-US"/>
          </a:p>
        </p:txBody>
      </p:sp>
    </p:spTree>
    <p:extLst>
      <p:ext uri="{BB962C8B-B14F-4D97-AF65-F5344CB8AC3E}">
        <p14:creationId xmlns:p14="http://schemas.microsoft.com/office/powerpoint/2010/main" val="1267583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questions listed here are just a small subset of unanswered questions whose answers can inform data visualization education towards developing a statistically literate citizenry. </a:t>
            </a:r>
          </a:p>
        </p:txBody>
      </p:sp>
      <p:sp>
        <p:nvSpPr>
          <p:cNvPr id="4" name="Slide Number Placeholder 3"/>
          <p:cNvSpPr>
            <a:spLocks noGrp="1"/>
          </p:cNvSpPr>
          <p:nvPr>
            <p:ph type="sldNum" sz="quarter" idx="5"/>
          </p:nvPr>
        </p:nvSpPr>
        <p:spPr/>
        <p:txBody>
          <a:bodyPr/>
          <a:lstStyle/>
          <a:p>
            <a:fld id="{4B0BA2C7-06B3-2A4E-A5BA-50A480BB457E}" type="slidenum">
              <a:rPr lang="en-US" smtClean="0"/>
              <a:t>16</a:t>
            </a:fld>
            <a:endParaRPr lang="en-US"/>
          </a:p>
        </p:txBody>
      </p:sp>
    </p:spTree>
    <p:extLst>
      <p:ext uri="{BB962C8B-B14F-4D97-AF65-F5344CB8AC3E}">
        <p14:creationId xmlns:p14="http://schemas.microsoft.com/office/powerpoint/2010/main" val="1819335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brings me back to this conference. The importance of conferences such as USCOTS cannot be overstated as venues for sharing both practice and research in </a:t>
            </a:r>
            <a:r>
              <a:rPr lang="en-US" b="0" i="0" dirty="0"/>
              <a:t>statistics education</a:t>
            </a:r>
            <a:r>
              <a:rPr lang="en-US" dirty="0"/>
              <a:t>.  I challenge you as you attend sessions throughout the conference to think about how the sessions might offer </a:t>
            </a:r>
            <a:r>
              <a:rPr lang="en-US" b="0" i="0" dirty="0"/>
              <a:t>insights into teaching and learning the art and science of data visualizations </a:t>
            </a:r>
            <a:r>
              <a:rPr lang="en-US" b="1" i="0" u="sng" dirty="0"/>
              <a:t>and</a:t>
            </a:r>
            <a:r>
              <a:rPr lang="en-US" b="0" i="0" dirty="0"/>
              <a:t> of statistical literacy in general.</a:t>
            </a:r>
          </a:p>
          <a:p>
            <a:endParaRPr lang="en-US" dirty="0"/>
          </a:p>
        </p:txBody>
      </p:sp>
      <p:sp>
        <p:nvSpPr>
          <p:cNvPr id="4" name="Slide Number Placeholder 3"/>
          <p:cNvSpPr>
            <a:spLocks noGrp="1"/>
          </p:cNvSpPr>
          <p:nvPr>
            <p:ph type="sldNum" sz="quarter" idx="5"/>
          </p:nvPr>
        </p:nvSpPr>
        <p:spPr/>
        <p:txBody>
          <a:bodyPr/>
          <a:lstStyle/>
          <a:p>
            <a:fld id="{4B0BA2C7-06B3-2A4E-A5BA-50A480BB457E}" type="slidenum">
              <a:rPr lang="en-US" smtClean="0"/>
              <a:t>17</a:t>
            </a:fld>
            <a:endParaRPr lang="en-US"/>
          </a:p>
        </p:txBody>
      </p:sp>
    </p:spTree>
    <p:extLst>
      <p:ext uri="{BB962C8B-B14F-4D97-AF65-F5344CB8AC3E}">
        <p14:creationId xmlns:p14="http://schemas.microsoft.com/office/powerpoint/2010/main" val="2599186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BA2C7-06B3-2A4E-A5BA-50A480BB457E}" type="slidenum">
              <a:rPr lang="en-US" smtClean="0"/>
              <a:t>18</a:t>
            </a:fld>
            <a:endParaRPr lang="en-US"/>
          </a:p>
        </p:txBody>
      </p:sp>
    </p:spTree>
    <p:extLst>
      <p:ext uri="{BB962C8B-B14F-4D97-AF65-F5344CB8AC3E}">
        <p14:creationId xmlns:p14="http://schemas.microsoft.com/office/powerpoint/2010/main" val="353273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policy documents in statistics education suggest that our main goal for ALL students should be statistical literacy.</a:t>
            </a:r>
          </a:p>
          <a:p>
            <a:endParaRPr lang="en-US" dirty="0"/>
          </a:p>
        </p:txBody>
      </p:sp>
      <p:sp>
        <p:nvSpPr>
          <p:cNvPr id="4" name="Slide Number Placeholder 3"/>
          <p:cNvSpPr>
            <a:spLocks noGrp="1"/>
          </p:cNvSpPr>
          <p:nvPr>
            <p:ph type="sldNum" sz="quarter" idx="5"/>
          </p:nvPr>
        </p:nvSpPr>
        <p:spPr/>
        <p:txBody>
          <a:bodyPr/>
          <a:lstStyle/>
          <a:p>
            <a:fld id="{4B0BA2C7-06B3-2A4E-A5BA-50A480BB457E}" type="slidenum">
              <a:rPr lang="en-US" smtClean="0"/>
              <a:t>2</a:t>
            </a:fld>
            <a:endParaRPr lang="en-US"/>
          </a:p>
        </p:txBody>
      </p:sp>
    </p:spTree>
    <p:extLst>
      <p:ext uri="{BB962C8B-B14F-4D97-AF65-F5344CB8AC3E}">
        <p14:creationId xmlns:p14="http://schemas.microsoft.com/office/powerpoint/2010/main" val="923560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entails the abilities to judge statistics encountered in everyday life and to evaluate conclusions from data, including the abilities to read and interpret data represented in specific forms.</a:t>
            </a:r>
          </a:p>
          <a:p>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Thus, for statistical literacy, we see the importance of students not only being able to communicate with and about data but also being able to critically consider others’ communications.</a:t>
            </a:r>
          </a:p>
          <a:p>
            <a:endParaRPr lang="en-US" dirty="0"/>
          </a:p>
        </p:txBody>
      </p:sp>
      <p:sp>
        <p:nvSpPr>
          <p:cNvPr id="4" name="Slide Number Placeholder 3"/>
          <p:cNvSpPr>
            <a:spLocks noGrp="1"/>
          </p:cNvSpPr>
          <p:nvPr>
            <p:ph type="sldNum" sz="quarter" idx="5"/>
          </p:nvPr>
        </p:nvSpPr>
        <p:spPr/>
        <p:txBody>
          <a:bodyPr/>
          <a:lstStyle/>
          <a:p>
            <a:fld id="{4B0BA2C7-06B3-2A4E-A5BA-50A480BB457E}" type="slidenum">
              <a:rPr lang="en-US" smtClean="0"/>
              <a:t>3</a:t>
            </a:fld>
            <a:endParaRPr lang="en-US"/>
          </a:p>
        </p:txBody>
      </p:sp>
    </p:spTree>
    <p:extLst>
      <p:ext uri="{BB962C8B-B14F-4D97-AF65-F5344CB8AC3E}">
        <p14:creationId xmlns:p14="http://schemas.microsoft.com/office/powerpoint/2010/main" val="688156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able to critically interpret data visualizations is particularly important as more and more people consume news from social media on small digital devices. Journalists are moving away from writing to using data and visualization as a central element for conveying messages (Kelley et al., 2019). But the media at times presents data visualizations that distort reality in ways that make it easy to follow a particular narrative. </a:t>
            </a:r>
          </a:p>
        </p:txBody>
      </p:sp>
      <p:sp>
        <p:nvSpPr>
          <p:cNvPr id="4" name="Slide Number Placeholder 3"/>
          <p:cNvSpPr>
            <a:spLocks noGrp="1"/>
          </p:cNvSpPr>
          <p:nvPr>
            <p:ph type="sldNum" sz="quarter" idx="5"/>
          </p:nvPr>
        </p:nvSpPr>
        <p:spPr/>
        <p:txBody>
          <a:bodyPr/>
          <a:lstStyle/>
          <a:p>
            <a:fld id="{4B0BA2C7-06B3-2A4E-A5BA-50A480BB457E}" type="slidenum">
              <a:rPr lang="en-US" smtClean="0"/>
              <a:t>4</a:t>
            </a:fld>
            <a:endParaRPr lang="en-US"/>
          </a:p>
        </p:txBody>
      </p:sp>
    </p:spTree>
    <p:extLst>
      <p:ext uri="{BB962C8B-B14F-4D97-AF65-F5344CB8AC3E}">
        <p14:creationId xmlns:p14="http://schemas.microsoft.com/office/powerpoint/2010/main" val="502870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seen examples of this with reports on COVID-19. This visualization presents the rolling average of cases for counties with mask mandates in red and counties without mask mandates in blue and suggests a rapidly decreasing average and lower recent average for masked counties. </a:t>
            </a:r>
            <a:endParaRPr lang="en-US" strike="sngStrike" dirty="0"/>
          </a:p>
          <a:p>
            <a:r>
              <a:rPr lang="en-US" strike="noStrike"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Upon closer examination, however, we see that different scales with different lower bounds are used to display the two trends.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example underscores the point that citizens need to be critical consumers of the data presented to them to see </a:t>
            </a:r>
            <a:r>
              <a:rPr lang="en-US" b="1" u="sng" dirty="0"/>
              <a:t>what is</a:t>
            </a:r>
            <a:r>
              <a:rPr lang="en-US" b="1" dirty="0"/>
              <a:t>, </a:t>
            </a:r>
            <a:r>
              <a:rPr lang="en-US" b="0" dirty="0"/>
              <a:t>and</a:t>
            </a:r>
            <a:r>
              <a:rPr lang="en-US" b="1" dirty="0"/>
              <a:t> </a:t>
            </a:r>
            <a:r>
              <a:rPr lang="en-US" dirty="0"/>
              <a:t>not what others want them to see. We need to </a:t>
            </a:r>
            <a:r>
              <a:rPr lang="en-US" sz="1200" b="0" dirty="0"/>
              <a:t>empower our students with the skills to </a:t>
            </a:r>
            <a:r>
              <a:rPr lang="en-US" dirty="0"/>
              <a:t>critically interpret data visualizations--skills that are important for responsible citizenship. </a:t>
            </a:r>
          </a:p>
          <a:p>
            <a:endParaRPr lang="en-US" strike="sngStrike" dirty="0"/>
          </a:p>
        </p:txBody>
      </p:sp>
      <p:sp>
        <p:nvSpPr>
          <p:cNvPr id="4" name="Slide Number Placeholder 3"/>
          <p:cNvSpPr>
            <a:spLocks noGrp="1"/>
          </p:cNvSpPr>
          <p:nvPr>
            <p:ph type="sldNum" sz="quarter" idx="5"/>
          </p:nvPr>
        </p:nvSpPr>
        <p:spPr/>
        <p:txBody>
          <a:bodyPr/>
          <a:lstStyle/>
          <a:p>
            <a:fld id="{4B0BA2C7-06B3-2A4E-A5BA-50A480BB457E}" type="slidenum">
              <a:rPr lang="en-US" smtClean="0"/>
              <a:t>5</a:t>
            </a:fld>
            <a:endParaRPr lang="en-US"/>
          </a:p>
        </p:txBody>
      </p:sp>
    </p:spTree>
    <p:extLst>
      <p:ext uri="{BB962C8B-B14F-4D97-AF65-F5344CB8AC3E}">
        <p14:creationId xmlns:p14="http://schemas.microsoft.com/office/powerpoint/2010/main" val="9102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growth of data science also requires renewed focus on the teaching and learning of data visualization.</a:t>
            </a:r>
          </a:p>
          <a:p>
            <a:endParaRPr lang="en-US" dirty="0"/>
          </a:p>
        </p:txBody>
      </p:sp>
      <p:sp>
        <p:nvSpPr>
          <p:cNvPr id="4" name="Slide Number Placeholder 3"/>
          <p:cNvSpPr>
            <a:spLocks noGrp="1"/>
          </p:cNvSpPr>
          <p:nvPr>
            <p:ph type="sldNum" sz="quarter" idx="5"/>
          </p:nvPr>
        </p:nvSpPr>
        <p:spPr/>
        <p:txBody>
          <a:bodyPr/>
          <a:lstStyle/>
          <a:p>
            <a:fld id="{4B0BA2C7-06B3-2A4E-A5BA-50A480BB457E}" type="slidenum">
              <a:rPr lang="en-US" smtClean="0"/>
              <a:t>6</a:t>
            </a:fld>
            <a:endParaRPr lang="en-US"/>
          </a:p>
        </p:txBody>
      </p:sp>
    </p:spTree>
    <p:extLst>
      <p:ext uri="{BB962C8B-B14F-4D97-AF65-F5344CB8AC3E}">
        <p14:creationId xmlns:p14="http://schemas.microsoft.com/office/powerpoint/2010/main" val="3890134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Much previously published research on data visualization focuses on standard forms of representation and highlights students’ interpretations, often in terms of student struggles. For example, a common struggle is to read a histogram as if it were a case value plot--to view the heights of the bars as representing data values rather than data frequencies. </a:t>
            </a:r>
          </a:p>
        </p:txBody>
      </p:sp>
      <p:sp>
        <p:nvSpPr>
          <p:cNvPr id="4" name="Slide Number Placeholder 3"/>
          <p:cNvSpPr>
            <a:spLocks noGrp="1"/>
          </p:cNvSpPr>
          <p:nvPr>
            <p:ph type="sldNum" sz="quarter" idx="5"/>
          </p:nvPr>
        </p:nvSpPr>
        <p:spPr/>
        <p:txBody>
          <a:bodyPr/>
          <a:lstStyle/>
          <a:p>
            <a:fld id="{4B0BA2C7-06B3-2A4E-A5BA-50A480BB457E}" type="slidenum">
              <a:rPr lang="en-US" smtClean="0"/>
              <a:t>7</a:t>
            </a:fld>
            <a:endParaRPr lang="en-US"/>
          </a:p>
        </p:txBody>
      </p:sp>
    </p:spTree>
    <p:extLst>
      <p:ext uri="{BB962C8B-B14F-4D97-AF65-F5344CB8AC3E}">
        <p14:creationId xmlns:p14="http://schemas.microsoft.com/office/powerpoint/2010/main" val="2280529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Studies and syntheses of research on students’ interpretations contribute frameworks for levels of comprehension such as Curcio’s well-known framework of graphical comprehension or hierarchies of reasoning for interpreting represented data that can inform instruction.</a:t>
            </a:r>
          </a:p>
        </p:txBody>
      </p:sp>
      <p:sp>
        <p:nvSpPr>
          <p:cNvPr id="4" name="Slide Number Placeholder 3"/>
          <p:cNvSpPr>
            <a:spLocks noGrp="1"/>
          </p:cNvSpPr>
          <p:nvPr>
            <p:ph type="sldNum" sz="quarter" idx="5"/>
          </p:nvPr>
        </p:nvSpPr>
        <p:spPr/>
        <p:txBody>
          <a:bodyPr/>
          <a:lstStyle/>
          <a:p>
            <a:fld id="{4B0BA2C7-06B3-2A4E-A5BA-50A480BB457E}" type="slidenum">
              <a:rPr lang="en-US" smtClean="0"/>
              <a:t>8</a:t>
            </a:fld>
            <a:endParaRPr lang="en-US"/>
          </a:p>
        </p:txBody>
      </p:sp>
    </p:spTree>
    <p:extLst>
      <p:ext uri="{BB962C8B-B14F-4D97-AF65-F5344CB8AC3E}">
        <p14:creationId xmlns:p14="http://schemas.microsoft.com/office/powerpoint/2010/main" val="1562417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Researchers also identified instructional sequences and strategies that are beneficial for developing students’ graphical comprehension, such as superimposing a boxplot over or above a histogram or </a:t>
            </a:r>
            <a:r>
              <a:rPr lang="en-US" dirty="0" err="1"/>
              <a:t>dotplot</a:t>
            </a:r>
            <a:r>
              <a:rPr lang="en-US" dirty="0"/>
              <a:t> to consider the counterintuitive nature of what box and whisker lengths represent.  </a:t>
            </a:r>
          </a:p>
          <a:p>
            <a:endParaRPr lang="en-US" dirty="0"/>
          </a:p>
          <a:p>
            <a:r>
              <a:rPr lang="en-US" b="0" i="0" dirty="0">
                <a:solidFill>
                  <a:schemeClr val="tx1"/>
                </a:solidFill>
                <a:effectLst/>
                <a:latin typeface="+mn-lt"/>
              </a:rPr>
              <a:t>As a field, we </a:t>
            </a:r>
            <a:r>
              <a:rPr lang="en-US" b="1" i="0" u="sng" dirty="0">
                <a:solidFill>
                  <a:schemeClr val="tx1"/>
                </a:solidFill>
                <a:effectLst/>
                <a:latin typeface="+mn-lt"/>
              </a:rPr>
              <a:t>have</a:t>
            </a:r>
            <a:r>
              <a:rPr lang="en-US" b="0" i="0" dirty="0">
                <a:solidFill>
                  <a:schemeClr val="tx1"/>
                </a:solidFill>
                <a:effectLst/>
                <a:latin typeface="+mn-lt"/>
              </a:rPr>
              <a:t> made progress with identifying typical areas of struggle, levels of reasoning and understanding, and instructional strategies for students to interpret graphical displays of data, but questions remain in the current environment…</a:t>
            </a:r>
          </a:p>
        </p:txBody>
      </p:sp>
      <p:sp>
        <p:nvSpPr>
          <p:cNvPr id="4" name="Slide Number Placeholder 3"/>
          <p:cNvSpPr>
            <a:spLocks noGrp="1"/>
          </p:cNvSpPr>
          <p:nvPr>
            <p:ph type="sldNum" sz="quarter" idx="5"/>
          </p:nvPr>
        </p:nvSpPr>
        <p:spPr/>
        <p:txBody>
          <a:bodyPr/>
          <a:lstStyle/>
          <a:p>
            <a:fld id="{4B0BA2C7-06B3-2A4E-A5BA-50A480BB457E}" type="slidenum">
              <a:rPr lang="en-US" smtClean="0"/>
              <a:t>9</a:t>
            </a:fld>
            <a:endParaRPr lang="en-US"/>
          </a:p>
        </p:txBody>
      </p:sp>
    </p:spTree>
    <p:extLst>
      <p:ext uri="{BB962C8B-B14F-4D97-AF65-F5344CB8AC3E}">
        <p14:creationId xmlns:p14="http://schemas.microsoft.com/office/powerpoint/2010/main" val="2648249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A">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DB33A1-1C0F-0B41-99C0-F811B3C9C337}"/>
              </a:ext>
            </a:extLst>
          </p:cNvPr>
          <p:cNvPicPr>
            <a:picLocks noChangeAspect="1"/>
          </p:cNvPicPr>
          <p:nvPr userDrawn="1"/>
        </p:nvPicPr>
        <p:blipFill>
          <a:blip r:embed="rId2"/>
          <a:stretch>
            <a:fillRect/>
          </a:stretch>
        </p:blipFill>
        <p:spPr>
          <a:xfrm>
            <a:off x="329616" y="2196388"/>
            <a:ext cx="4903470" cy="1703070"/>
          </a:xfrm>
          <a:prstGeom prst="rect">
            <a:avLst/>
          </a:prstGeom>
        </p:spPr>
      </p:pic>
      <p:cxnSp>
        <p:nvCxnSpPr>
          <p:cNvPr id="8" name="Straight Connector 7">
            <a:extLst>
              <a:ext uri="{FF2B5EF4-FFF2-40B4-BE49-F238E27FC236}">
                <a16:creationId xmlns:a16="http://schemas.microsoft.com/office/drawing/2014/main" id="{1BD6AAA9-1EA3-4A4F-8230-76E28D46C214}"/>
              </a:ext>
            </a:extLst>
          </p:cNvPr>
          <p:cNvCxnSpPr/>
          <p:nvPr userDrawn="1"/>
        </p:nvCxnSpPr>
        <p:spPr>
          <a:xfrm>
            <a:off x="5337546" y="2456121"/>
            <a:ext cx="0" cy="11908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5720317" y="2514887"/>
            <a:ext cx="4593265" cy="1063256"/>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0945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whit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234099"/>
            <a:ext cx="10559902" cy="2903942"/>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0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a:t>
            </a:r>
            <a:endParaRPr lang="en-US" dirty="0">
              <a:solidFill>
                <a:srgbClr val="FFFFFF"/>
              </a:solidFill>
              <a:effectLst/>
              <a:latin typeface="Helvetica" pitchFamily="2" charset="0"/>
            </a:endParaRP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a:solidFill>
                  <a:schemeClr val="tx2"/>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pic>
        <p:nvPicPr>
          <p:cNvPr id="8" name="Picture 7">
            <a:extLst>
              <a:ext uri="{FF2B5EF4-FFF2-40B4-BE49-F238E27FC236}">
                <a16:creationId xmlns:a16="http://schemas.microsoft.com/office/drawing/2014/main" id="{7AAC25F0-42A9-7449-8382-45F563AAB781}"/>
              </a:ext>
            </a:extLst>
          </p:cNvPr>
          <p:cNvPicPr>
            <a:picLocks noChangeAspect="1"/>
          </p:cNvPicPr>
          <p:nvPr userDrawn="1"/>
        </p:nvPicPr>
        <p:blipFill>
          <a:blip r:embed="rId2"/>
          <a:srcRect/>
          <a:stretch/>
        </p:blipFill>
        <p:spPr>
          <a:xfrm>
            <a:off x="9624044" y="6421980"/>
            <a:ext cx="2025650" cy="273050"/>
          </a:xfrm>
          <a:prstGeom prst="rect">
            <a:avLst/>
          </a:prstGeom>
        </p:spPr>
      </p:pic>
      <p:sp>
        <p:nvSpPr>
          <p:cNvPr id="10" name="Text Placeholder 9">
            <a:extLst>
              <a:ext uri="{FF2B5EF4-FFF2-40B4-BE49-F238E27FC236}">
                <a16:creationId xmlns:a16="http://schemas.microsoft.com/office/drawing/2014/main" id="{AECE5102-9208-9E40-8E53-36066ADA10C4}"/>
              </a:ext>
            </a:extLst>
          </p:cNvPr>
          <p:cNvSpPr>
            <a:spLocks noGrp="1"/>
          </p:cNvSpPr>
          <p:nvPr>
            <p:ph type="body" sz="quarter" idx="13"/>
          </p:nvPr>
        </p:nvSpPr>
        <p:spPr>
          <a:xfrm>
            <a:off x="838200" y="2265363"/>
            <a:ext cx="10560050" cy="812800"/>
          </a:xfrm>
          <a:noFill/>
        </p:spPr>
        <p:txBody>
          <a:bodyPr>
            <a:noAutofit/>
          </a:bodyPr>
          <a:lstStyle>
            <a:lvl1pPr marL="0" indent="0">
              <a:buFontTx/>
              <a:buNone/>
              <a:defRPr sz="2000" b="0" i="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6" name="Slide Number Placeholder 6">
            <a:extLst>
              <a:ext uri="{FF2B5EF4-FFF2-40B4-BE49-F238E27FC236}">
                <a16:creationId xmlns:a16="http://schemas.microsoft.com/office/drawing/2014/main" id="{2E7529FB-87E0-584A-8BA5-A1C34C4CE103}"/>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spTree>
    <p:extLst>
      <p:ext uri="{BB962C8B-B14F-4D97-AF65-F5344CB8AC3E}">
        <p14:creationId xmlns:p14="http://schemas.microsoft.com/office/powerpoint/2010/main" val="647230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Charts_red">
    <p:bg>
      <p:bgPr>
        <a:solidFill>
          <a:schemeClr val="tx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B15F00-3CE7-4344-9563-F750CE6FEC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1642458B-FA0B-CF43-A098-C02AA004FE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8C5E7825-BC06-A74A-B318-AB5F6C915F6E}"/>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7" name="Slide Number Placeholder 6">
            <a:extLst>
              <a:ext uri="{FF2B5EF4-FFF2-40B4-BE49-F238E27FC236}">
                <a16:creationId xmlns:a16="http://schemas.microsoft.com/office/drawing/2014/main" id="{6D447930-19AC-CD42-A1F2-8CF10ED19E94}"/>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8" name="Picture 7">
            <a:extLst>
              <a:ext uri="{FF2B5EF4-FFF2-40B4-BE49-F238E27FC236}">
                <a16:creationId xmlns:a16="http://schemas.microsoft.com/office/drawing/2014/main" id="{6B09233E-157D-9342-88AE-ECE6AB6BFD5E}"/>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4292377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Charts_black">
    <p:bg>
      <p:bgPr>
        <a:solidFill>
          <a:schemeClr val="tx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B15F00-3CE7-4344-9563-F750CE6FEC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1642458B-FA0B-CF43-A098-C02AA004FE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8C5E7825-BC06-A74A-B318-AB5F6C915F6E}"/>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7" name="Slide Number Placeholder 6">
            <a:extLst>
              <a:ext uri="{FF2B5EF4-FFF2-40B4-BE49-F238E27FC236}">
                <a16:creationId xmlns:a16="http://schemas.microsoft.com/office/drawing/2014/main" id="{176B3912-2EAC-BC46-8A13-16D4C3B06204}"/>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8" name="Picture 7">
            <a:extLst>
              <a:ext uri="{FF2B5EF4-FFF2-40B4-BE49-F238E27FC236}">
                <a16:creationId xmlns:a16="http://schemas.microsoft.com/office/drawing/2014/main" id="{EA79CAE4-3A3F-FA4E-8262-D64300B2D803}"/>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3202525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Charts_white">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B15F00-3CE7-4344-9563-F750CE6FEC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1642458B-FA0B-CF43-A098-C02AA004FE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8C5E7825-BC06-A74A-B318-AB5F6C915F6E}"/>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a:solidFill>
                  <a:schemeClr val="tx2"/>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pic>
        <p:nvPicPr>
          <p:cNvPr id="7" name="Picture 6">
            <a:extLst>
              <a:ext uri="{FF2B5EF4-FFF2-40B4-BE49-F238E27FC236}">
                <a16:creationId xmlns:a16="http://schemas.microsoft.com/office/drawing/2014/main" id="{493BA73D-BE65-AE4F-A651-28378FDBE9B8}"/>
              </a:ext>
            </a:extLst>
          </p:cNvPr>
          <p:cNvPicPr>
            <a:picLocks noChangeAspect="1"/>
          </p:cNvPicPr>
          <p:nvPr userDrawn="1"/>
        </p:nvPicPr>
        <p:blipFill>
          <a:blip r:embed="rId2"/>
          <a:srcRect/>
          <a:stretch/>
        </p:blipFill>
        <p:spPr>
          <a:xfrm>
            <a:off x="9624044" y="6421980"/>
            <a:ext cx="2025650" cy="273050"/>
          </a:xfrm>
          <a:prstGeom prst="rect">
            <a:avLst/>
          </a:prstGeom>
        </p:spPr>
      </p:pic>
      <p:sp>
        <p:nvSpPr>
          <p:cNvPr id="8" name="Slide Number Placeholder 6">
            <a:extLst>
              <a:ext uri="{FF2B5EF4-FFF2-40B4-BE49-F238E27FC236}">
                <a16:creationId xmlns:a16="http://schemas.microsoft.com/office/drawing/2014/main" id="{1DAE4088-3D86-814B-971E-13ADC95021F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spTree>
    <p:extLst>
      <p:ext uri="{BB962C8B-B14F-4D97-AF65-F5344CB8AC3E}">
        <p14:creationId xmlns:p14="http://schemas.microsoft.com/office/powerpoint/2010/main" val="2293422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_sho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5588472" y="1917290"/>
            <a:ext cx="5983768" cy="2584809"/>
          </a:xfrm>
        </p:spPr>
        <p:txBody>
          <a:bodyPr anchor="b" anchorCtr="0">
            <a:noAutofit/>
          </a:bodyPr>
          <a:lstStyle>
            <a:lvl1pPr algn="l">
              <a:lnSpc>
                <a:spcPct val="100000"/>
              </a:lnSpc>
              <a:defRPr sz="3200" b="1" i="0">
                <a:solidFill>
                  <a:schemeClr val="bg1"/>
                </a:solidFill>
                <a:latin typeface="Arial Narrow" panose="020B0604020202020204" pitchFamily="34" charset="0"/>
                <a:cs typeface="Arial Narrow" panose="020B0604020202020204" pitchFamily="34" charset="0"/>
              </a:defRPr>
            </a:lvl1pPr>
          </a:lstStyle>
          <a:p>
            <a:r>
              <a:rPr lang="en-US" dirty="0"/>
              <a:t>“SHORT LENGTH QUOTE LOREM IPSUM DOLER SIT AMET CURABITUR BLANDIT TEMPUS PORTITOR.”</a:t>
            </a:r>
          </a:p>
        </p:txBody>
      </p:sp>
      <p:sp>
        <p:nvSpPr>
          <p:cNvPr id="6" name="Text Placeholder 7">
            <a:extLst>
              <a:ext uri="{FF2B5EF4-FFF2-40B4-BE49-F238E27FC236}">
                <a16:creationId xmlns:a16="http://schemas.microsoft.com/office/drawing/2014/main" id="{9F7D67B8-4DED-4B45-812E-667E76CFA3DC}"/>
              </a:ext>
            </a:extLst>
          </p:cNvPr>
          <p:cNvSpPr>
            <a:spLocks noGrp="1"/>
          </p:cNvSpPr>
          <p:nvPr>
            <p:ph type="body" sz="quarter" idx="11" hasCustomPrompt="1"/>
          </p:nvPr>
        </p:nvSpPr>
        <p:spPr>
          <a:xfrm>
            <a:off x="5588472" y="4810760"/>
            <a:ext cx="3822700" cy="381000"/>
          </a:xfrm>
        </p:spPr>
        <p:txBody>
          <a:bodyPr>
            <a:normAutofit/>
          </a:bodyPr>
          <a:lstStyle>
            <a:lvl1pPr marL="0" indent="0" algn="l">
              <a:buNone/>
              <a:defRPr sz="1800">
                <a:solidFill>
                  <a:schemeClr val="bg1"/>
                </a:solidFill>
              </a:defRPr>
            </a:lvl1pPr>
          </a:lstStyle>
          <a:p>
            <a:pPr algn="l"/>
            <a:r>
              <a:rPr lang="en-US" b="1" i="0" dirty="0">
                <a:solidFill>
                  <a:schemeClr val="bg1"/>
                </a:solidFill>
                <a:latin typeface="Arial Narrow" panose="020B0604020202020204" pitchFamily="34" charset="0"/>
                <a:cs typeface="Arial Narrow" panose="020B0604020202020204" pitchFamily="34" charset="0"/>
              </a:rPr>
              <a:t>FIRST LAST NAME, TITLE</a:t>
            </a:r>
          </a:p>
        </p:txBody>
      </p:sp>
    </p:spTree>
    <p:extLst>
      <p:ext uri="{BB962C8B-B14F-4D97-AF65-F5344CB8AC3E}">
        <p14:creationId xmlns:p14="http://schemas.microsoft.com/office/powerpoint/2010/main" val="128535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_Lo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BD7C8-2256-6645-8132-2136D4DA62DF}"/>
              </a:ext>
            </a:extLst>
          </p:cNvPr>
          <p:cNvSpPr>
            <a:spLocks noGrp="1"/>
          </p:cNvSpPr>
          <p:nvPr>
            <p:ph type="title" hasCustomPrompt="1"/>
          </p:nvPr>
        </p:nvSpPr>
        <p:spPr>
          <a:xfrm>
            <a:off x="831850" y="1189704"/>
            <a:ext cx="7230602" cy="3372772"/>
          </a:xfrm>
        </p:spPr>
        <p:txBody>
          <a:bodyPr anchor="b">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BEBC8ED5-C8B6-FF44-BC7D-D55B6C807C12}"/>
              </a:ext>
            </a:extLst>
          </p:cNvPr>
          <p:cNvSpPr>
            <a:spLocks noGrp="1"/>
          </p:cNvSpPr>
          <p:nvPr>
            <p:ph type="body" sz="quarter" idx="13"/>
          </p:nvPr>
        </p:nvSpPr>
        <p:spPr>
          <a:xfrm>
            <a:off x="831850" y="4815840"/>
            <a:ext cx="4786313" cy="385763"/>
          </a:xfrm>
        </p:spPr>
        <p:txBody>
          <a:bodyPr>
            <a:noAutofit/>
          </a:bodyPr>
          <a:lstStyle>
            <a:lvl1pPr marL="0" indent="0">
              <a:buNone/>
              <a:defRPr sz="1400">
                <a:solidFill>
                  <a:schemeClr val="bg1"/>
                </a:solidFill>
                <a:latin typeface="+mn-lt"/>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615260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E1C84C-6423-8E48-9C7A-39CC630A1201}"/>
              </a:ext>
            </a:extLst>
          </p:cNvPr>
          <p:cNvSpPr>
            <a:spLocks noGrp="1"/>
          </p:cNvSpPr>
          <p:nvPr>
            <p:ph sz="half" idx="1"/>
          </p:nvPr>
        </p:nvSpPr>
        <p:spPr>
          <a:xfrm>
            <a:off x="838200" y="3323303"/>
            <a:ext cx="6162368"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8" name="Title 1">
            <a:extLst>
              <a:ext uri="{FF2B5EF4-FFF2-40B4-BE49-F238E27FC236}">
                <a16:creationId xmlns:a16="http://schemas.microsoft.com/office/drawing/2014/main" id="{FD581A9D-4386-314C-8624-3A525D35B903}"/>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HEADLINE LOREM IPSUM DOLER SIT AMET CURABITUR BLANDIT TEMPUS PORTITOR.</a:t>
            </a:r>
          </a:p>
        </p:txBody>
      </p:sp>
      <p:sp>
        <p:nvSpPr>
          <p:cNvPr id="4" name="Slide Number Placeholder 6">
            <a:extLst>
              <a:ext uri="{FF2B5EF4-FFF2-40B4-BE49-F238E27FC236}">
                <a16:creationId xmlns:a16="http://schemas.microsoft.com/office/drawing/2014/main" id="{C5A230F4-35F8-6D43-909E-3F273606B91E}"/>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5" name="Picture 4">
            <a:extLst>
              <a:ext uri="{FF2B5EF4-FFF2-40B4-BE49-F238E27FC236}">
                <a16:creationId xmlns:a16="http://schemas.microsoft.com/office/drawing/2014/main" id="{CB5D1E47-5F55-7F42-B34E-43E45FE6D350}"/>
              </a:ext>
            </a:extLst>
          </p:cNvPr>
          <p:cNvPicPr>
            <a:picLocks noChangeAspect="1"/>
          </p:cNvPicPr>
          <p:nvPr userDrawn="1"/>
        </p:nvPicPr>
        <p:blipFill>
          <a:blip r:embed="rId3"/>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3656422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E1C84C-6423-8E48-9C7A-39CC630A1201}"/>
              </a:ext>
            </a:extLst>
          </p:cNvPr>
          <p:cNvSpPr>
            <a:spLocks noGrp="1"/>
          </p:cNvSpPr>
          <p:nvPr>
            <p:ph sz="half" idx="1"/>
          </p:nvPr>
        </p:nvSpPr>
        <p:spPr>
          <a:xfrm>
            <a:off x="838200" y="3323303"/>
            <a:ext cx="6162368"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8" name="Title 1">
            <a:extLst>
              <a:ext uri="{FF2B5EF4-FFF2-40B4-BE49-F238E27FC236}">
                <a16:creationId xmlns:a16="http://schemas.microsoft.com/office/drawing/2014/main" id="{FD581A9D-4386-314C-8624-3A525D35B903}"/>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HEADLINE LOREM IPSUM DOLER SIT AMET CURABITUR BLANDIT TEMPUS PORTITOR.</a:t>
            </a:r>
          </a:p>
        </p:txBody>
      </p:sp>
      <p:sp>
        <p:nvSpPr>
          <p:cNvPr id="4" name="Slide Number Placeholder 6">
            <a:extLst>
              <a:ext uri="{FF2B5EF4-FFF2-40B4-BE49-F238E27FC236}">
                <a16:creationId xmlns:a16="http://schemas.microsoft.com/office/drawing/2014/main" id="{F8689F91-72D8-6747-A445-394CAFD304B9}"/>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5" name="Picture 4">
            <a:extLst>
              <a:ext uri="{FF2B5EF4-FFF2-40B4-BE49-F238E27FC236}">
                <a16:creationId xmlns:a16="http://schemas.microsoft.com/office/drawing/2014/main" id="{334505E2-1821-1142-AE51-3F9DB41E9C6A}"/>
              </a:ext>
            </a:extLst>
          </p:cNvPr>
          <p:cNvPicPr>
            <a:picLocks noChangeAspect="1"/>
          </p:cNvPicPr>
          <p:nvPr userDrawn="1"/>
        </p:nvPicPr>
        <p:blipFill>
          <a:blip r:embed="rId3"/>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1995210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_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E1C84C-6423-8E48-9C7A-39CC630A1201}"/>
              </a:ext>
            </a:extLst>
          </p:cNvPr>
          <p:cNvSpPr>
            <a:spLocks noGrp="1"/>
          </p:cNvSpPr>
          <p:nvPr>
            <p:ph sz="half" idx="1"/>
          </p:nvPr>
        </p:nvSpPr>
        <p:spPr>
          <a:xfrm>
            <a:off x="838200" y="3323303"/>
            <a:ext cx="6162368"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8" name="Title 1">
            <a:extLst>
              <a:ext uri="{FF2B5EF4-FFF2-40B4-BE49-F238E27FC236}">
                <a16:creationId xmlns:a16="http://schemas.microsoft.com/office/drawing/2014/main" id="{FD581A9D-4386-314C-8624-3A525D35B903}"/>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HEADLINE LOREM IPSUM DOLER SIT AMET CURABITUR BLANDIT TEMPUS PORTITOR.</a:t>
            </a:r>
          </a:p>
        </p:txBody>
      </p:sp>
      <p:sp>
        <p:nvSpPr>
          <p:cNvPr id="4" name="Slide Number Placeholder 6">
            <a:extLst>
              <a:ext uri="{FF2B5EF4-FFF2-40B4-BE49-F238E27FC236}">
                <a16:creationId xmlns:a16="http://schemas.microsoft.com/office/drawing/2014/main" id="{4008C4C5-A83E-854B-B6AB-E48E07EE604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dirty="0"/>
              <a:t>|  </a:t>
            </a:r>
            <a:fld id="{97BFF72C-5ACC-BF44-8A77-29ED5F2D29E3}" type="slidenum">
              <a:rPr lang="en-US" smtClean="0"/>
              <a:pPr/>
              <a:t>‹#›</a:t>
            </a:fld>
            <a:endParaRPr lang="en-US" dirty="0"/>
          </a:p>
        </p:txBody>
      </p:sp>
      <p:pic>
        <p:nvPicPr>
          <p:cNvPr id="5" name="Picture 4">
            <a:extLst>
              <a:ext uri="{FF2B5EF4-FFF2-40B4-BE49-F238E27FC236}">
                <a16:creationId xmlns:a16="http://schemas.microsoft.com/office/drawing/2014/main" id="{250B1759-43AA-5E4D-A141-9213E1BEF083}"/>
              </a:ext>
            </a:extLst>
          </p:cNvPr>
          <p:cNvPicPr>
            <a:picLocks noChangeAspect="1"/>
          </p:cNvPicPr>
          <p:nvPr userDrawn="1"/>
        </p:nvPicPr>
        <p:blipFill>
          <a:blip r:embed="rId3"/>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2564665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Short_w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E1C84C-6423-8E48-9C7A-39CC630A1201}"/>
              </a:ext>
            </a:extLst>
          </p:cNvPr>
          <p:cNvSpPr>
            <a:spLocks noGrp="1"/>
          </p:cNvSpPr>
          <p:nvPr>
            <p:ph sz="half" idx="1"/>
          </p:nvPr>
        </p:nvSpPr>
        <p:spPr>
          <a:xfrm>
            <a:off x="838200" y="3323303"/>
            <a:ext cx="4028768"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8" name="Title 1">
            <a:extLst>
              <a:ext uri="{FF2B5EF4-FFF2-40B4-BE49-F238E27FC236}">
                <a16:creationId xmlns:a16="http://schemas.microsoft.com/office/drawing/2014/main" id="{FD581A9D-4386-314C-8624-3A525D35B903}"/>
              </a:ext>
            </a:extLst>
          </p:cNvPr>
          <p:cNvSpPr>
            <a:spLocks noGrp="1"/>
          </p:cNvSpPr>
          <p:nvPr>
            <p:ph type="ctrTitle" hasCustomPrompt="1"/>
          </p:nvPr>
        </p:nvSpPr>
        <p:spPr>
          <a:xfrm>
            <a:off x="838199" y="884903"/>
            <a:ext cx="3822291" cy="2260343"/>
          </a:xfrm>
        </p:spPr>
        <p:txBody>
          <a:bodyPr anchor="b" anchorCtr="0">
            <a:noAutofit/>
          </a:bodyPr>
          <a:lstStyle>
            <a:lvl1pPr algn="l">
              <a:lnSpc>
                <a:spcPct val="100000"/>
              </a:lnSpc>
              <a:defRPr sz="2800" b="1" i="0">
                <a:solidFill>
                  <a:schemeClr val="bg1"/>
                </a:solidFill>
                <a:latin typeface="Arial Narrow" panose="020B0604020202020204" pitchFamily="34" charset="0"/>
                <a:cs typeface="Arial Narrow" panose="020B0604020202020204" pitchFamily="34" charset="0"/>
              </a:defRPr>
            </a:lvl1pPr>
          </a:lstStyle>
          <a:p>
            <a:r>
              <a:rPr lang="en-US" dirty="0"/>
              <a:t>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Tree>
    <p:extLst>
      <p:ext uri="{BB962C8B-B14F-4D97-AF65-F5344CB8AC3E}">
        <p14:creationId xmlns:p14="http://schemas.microsoft.com/office/powerpoint/2010/main" val="138198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B">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54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2"/>
          <a:stretch>
            <a:fillRect/>
          </a:stretch>
        </p:blipFill>
        <p:spPr>
          <a:xfrm>
            <a:off x="8234841" y="5396801"/>
            <a:ext cx="3541395" cy="1229995"/>
          </a:xfrm>
          <a:prstGeom prst="rect">
            <a:avLst/>
          </a:prstGeom>
        </p:spPr>
      </p:pic>
      <p:sp>
        <p:nvSpPr>
          <p:cNvPr id="6" name="Text Placeholder 5">
            <a:extLst>
              <a:ext uri="{FF2B5EF4-FFF2-40B4-BE49-F238E27FC236}">
                <a16:creationId xmlns:a16="http://schemas.microsoft.com/office/drawing/2014/main" id="{BACDAFC8-1762-4F47-B956-A9121D881EE6}"/>
              </a:ext>
            </a:extLst>
          </p:cNvPr>
          <p:cNvSpPr>
            <a:spLocks noGrp="1"/>
          </p:cNvSpPr>
          <p:nvPr>
            <p:ph type="body" sz="quarter" idx="10" hasCustomPrompt="1"/>
          </p:nvPr>
        </p:nvSpPr>
        <p:spPr>
          <a:xfrm>
            <a:off x="787400" y="3347720"/>
            <a:ext cx="2606675" cy="422275"/>
          </a:xfrm>
        </p:spPr>
        <p:txBody>
          <a:bodyPr>
            <a:normAutofit/>
          </a:bodyPr>
          <a:lstStyle>
            <a:lvl1pPr marL="0" indent="0" algn="l">
              <a:buNone/>
              <a:defRPr sz="1800">
                <a:solidFill>
                  <a:schemeClr val="bg1"/>
                </a:solidFill>
              </a:defRPr>
            </a:lvl1pPr>
          </a:lstStyle>
          <a:p>
            <a:pPr lvl="0"/>
            <a:r>
              <a:rPr lang="en-US" dirty="0"/>
              <a:t>01.01.2022</a:t>
            </a:r>
          </a:p>
        </p:txBody>
      </p:sp>
    </p:spTree>
    <p:extLst>
      <p:ext uri="{BB962C8B-B14F-4D97-AF65-F5344CB8AC3E}">
        <p14:creationId xmlns:p14="http://schemas.microsoft.com/office/powerpoint/2010/main" val="1513808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Short_red">
    <p:bg>
      <p:bgPr>
        <a:solidFill>
          <a:schemeClr val="tx2"/>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838200" y="3323303"/>
            <a:ext cx="6162368"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HEADLINE LOREM IPSUM DOLER SIT AMET CURABITUR BLANDIT TEMPUS PORTITOR.</a:t>
            </a:r>
          </a:p>
        </p:txBody>
      </p:sp>
      <p:pic>
        <p:nvPicPr>
          <p:cNvPr id="12" name="Picture 11">
            <a:extLst>
              <a:ext uri="{FF2B5EF4-FFF2-40B4-BE49-F238E27FC236}">
                <a16:creationId xmlns:a16="http://schemas.microsoft.com/office/drawing/2014/main" id="{AEEB7F3B-8B69-0A48-A750-2F21213F1351}"/>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3160663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Short_black">
    <p:bg>
      <p:bgPr>
        <a:solidFill>
          <a:schemeClr val="tx1"/>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838200" y="3323303"/>
            <a:ext cx="6162368"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HEADLINE LOREM IPSUM DOLER SIT AMET CURABITUR BLANDIT TEMPUS PORTITOR.</a:t>
            </a:r>
          </a:p>
        </p:txBody>
      </p:sp>
      <p:pic>
        <p:nvPicPr>
          <p:cNvPr id="6" name="Picture 5">
            <a:extLst>
              <a:ext uri="{FF2B5EF4-FFF2-40B4-BE49-F238E27FC236}">
                <a16:creationId xmlns:a16="http://schemas.microsoft.com/office/drawing/2014/main" id="{BCE559DC-760D-3341-A664-E26FE21D1FA1}"/>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2422517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Short_white">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838200" y="3323303"/>
            <a:ext cx="6162368" cy="2853660"/>
          </a:xfrm>
        </p:spPr>
        <p:txBody>
          <a:bodyPr>
            <a:normAutofit/>
          </a:bodyPr>
          <a:lstStyle>
            <a:lvl1pPr marL="0" indent="0" algn="l">
              <a:buFontTx/>
              <a:buNone/>
              <a:defRPr sz="1400" b="0" i="0">
                <a:solidFill>
                  <a:schemeClr val="tx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199" y="884903"/>
            <a:ext cx="6162367" cy="2260343"/>
          </a:xfrm>
        </p:spPr>
        <p:txBody>
          <a:bodyPr anchor="b" anchorCtr="0">
            <a:noAutofit/>
          </a:bodyPr>
          <a:lstStyle>
            <a:lvl1pPr algn="l">
              <a:lnSpc>
                <a:spcPct val="100000"/>
              </a:lnSpc>
              <a:defRPr sz="3600" b="1" i="0">
                <a:solidFill>
                  <a:schemeClr val="tx2"/>
                </a:solidFill>
                <a:latin typeface="Arial Narrow" panose="020B0604020202020204" pitchFamily="34" charset="0"/>
                <a:cs typeface="Arial Narrow" panose="020B0604020202020204" pitchFamily="34" charset="0"/>
              </a:defRPr>
            </a:lvl1pPr>
          </a:lstStyle>
          <a:p>
            <a:r>
              <a:rPr lang="en-US"/>
              <a:t>HEADLINE LOREM IPSUM DOLER SIT AMET CURABITUR BLANDIT TEMPUS PORTITOR.</a:t>
            </a:r>
            <a:endParaRPr lang="en-US" dirty="0"/>
          </a:p>
        </p:txBody>
      </p:sp>
      <p:pic>
        <p:nvPicPr>
          <p:cNvPr id="6" name="Picture 5">
            <a:extLst>
              <a:ext uri="{FF2B5EF4-FFF2-40B4-BE49-F238E27FC236}">
                <a16:creationId xmlns:a16="http://schemas.microsoft.com/office/drawing/2014/main" id="{6E6E54EA-9087-7042-A567-75E48CF817E4}"/>
              </a:ext>
            </a:extLst>
          </p:cNvPr>
          <p:cNvPicPr>
            <a:picLocks noChangeAspect="1"/>
          </p:cNvPicPr>
          <p:nvPr userDrawn="1"/>
        </p:nvPicPr>
        <p:blipFill>
          <a:blip r:embed="rId2"/>
          <a:srcRect/>
          <a:stretch/>
        </p:blipFill>
        <p:spPr>
          <a:xfrm>
            <a:off x="9629548" y="6421980"/>
            <a:ext cx="2025650" cy="273050"/>
          </a:xfrm>
          <a:prstGeom prst="rect">
            <a:avLst/>
          </a:prstGeom>
        </p:spPr>
      </p:pic>
      <p:sp>
        <p:nvSpPr>
          <p:cNvPr id="7" name="Slide Number Placeholder 6">
            <a:extLst>
              <a:ext uri="{FF2B5EF4-FFF2-40B4-BE49-F238E27FC236}">
                <a16:creationId xmlns:a16="http://schemas.microsoft.com/office/drawing/2014/main" id="{8F4FD6C0-98E1-9C47-AB49-D25DF869A2A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spTree>
    <p:extLst>
      <p:ext uri="{BB962C8B-B14F-4D97-AF65-F5344CB8AC3E}">
        <p14:creationId xmlns:p14="http://schemas.microsoft.com/office/powerpoint/2010/main" val="33650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_red_image">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838200" y="3323303"/>
            <a:ext cx="4156587"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6" cy="6858000"/>
          </a:xfrm>
        </p:spPr>
        <p:txBody>
          <a:bodyPr/>
          <a:lstStyle/>
          <a:p>
            <a:r>
              <a:rPr lang="en-US"/>
              <a:t>Click icon to add picture</a:t>
            </a:r>
          </a:p>
        </p:txBody>
      </p:sp>
    </p:spTree>
    <p:extLst>
      <p:ext uri="{BB962C8B-B14F-4D97-AF65-F5344CB8AC3E}">
        <p14:creationId xmlns:p14="http://schemas.microsoft.com/office/powerpoint/2010/main" val="1036028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black_image">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838200" y="3323303"/>
            <a:ext cx="4156587"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6" cy="6858000"/>
          </a:xfrm>
        </p:spPr>
        <p:txBody>
          <a:bodyPr/>
          <a:lstStyle/>
          <a:p>
            <a:r>
              <a:rPr lang="en-US"/>
              <a:t>Click icon to add picture</a:t>
            </a:r>
          </a:p>
        </p:txBody>
      </p:sp>
    </p:spTree>
    <p:extLst>
      <p:ext uri="{BB962C8B-B14F-4D97-AF65-F5344CB8AC3E}">
        <p14:creationId xmlns:p14="http://schemas.microsoft.com/office/powerpoint/2010/main" val="2771271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white_image">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838200" y="3323303"/>
            <a:ext cx="4156587" cy="2853660"/>
          </a:xfrm>
        </p:spPr>
        <p:txBody>
          <a:bodyPr>
            <a:normAutofit/>
          </a:bodyPr>
          <a:lstStyle>
            <a:lvl1pPr marL="0" indent="0" algn="l">
              <a:buFontTx/>
              <a:buNone/>
              <a:defRPr sz="1400" b="0" i="0">
                <a:solidFill>
                  <a:schemeClr val="tx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838200" y="609601"/>
            <a:ext cx="4038600" cy="2535646"/>
          </a:xfrm>
        </p:spPr>
        <p:txBody>
          <a:bodyPr anchor="b" anchorCtr="0">
            <a:noAutofit/>
          </a:bodyPr>
          <a:lstStyle>
            <a:lvl1pPr algn="l">
              <a:lnSpc>
                <a:spcPct val="100000"/>
              </a:lnSpc>
              <a:defRPr sz="2800" b="1" i="0">
                <a:solidFill>
                  <a:schemeClr val="tx2"/>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5722375" y="0"/>
            <a:ext cx="6469626" cy="6858000"/>
          </a:xfrm>
        </p:spPr>
        <p:txBody>
          <a:bodyPr/>
          <a:lstStyle/>
          <a:p>
            <a:r>
              <a:rPr lang="en-US"/>
              <a:t>Click icon to add picture</a:t>
            </a:r>
          </a:p>
        </p:txBody>
      </p:sp>
    </p:spTree>
    <p:extLst>
      <p:ext uri="{BB962C8B-B14F-4D97-AF65-F5344CB8AC3E}">
        <p14:creationId xmlns:p14="http://schemas.microsoft.com/office/powerpoint/2010/main" val="3682431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red_image ALT">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5980471" y="3323303"/>
            <a:ext cx="4156587"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494255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_red_image ALT 2">
    <p:bg>
      <p:bgPr>
        <a:solidFill>
          <a:schemeClr val="tx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7868263" y="2772697"/>
            <a:ext cx="3438832" cy="322498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4" cy="1934344"/>
          </a:xfrm>
        </p:spPr>
        <p:txBody>
          <a:bodyPr anchor="b"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2855764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_black_image ALT">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5980471" y="3323303"/>
            <a:ext cx="4156587" cy="285366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3201467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_black_image ALT 2">
    <p:bg>
      <p:bgPr>
        <a:solidFill>
          <a:schemeClr val="tx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7868263" y="2772697"/>
            <a:ext cx="3438832" cy="3224980"/>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4" cy="1934344"/>
          </a:xfrm>
        </p:spPr>
        <p:txBody>
          <a:bodyPr anchor="b"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p:spPr>
        <p:txBody>
          <a:bodyPr/>
          <a:lstStyle/>
          <a:p>
            <a:r>
              <a:rPr lang="en-US"/>
              <a:t>Click icon to add picture</a:t>
            </a:r>
            <a:endParaRPr lang="en-US" dirty="0"/>
          </a:p>
        </p:txBody>
      </p:sp>
      <p:sp>
        <p:nvSpPr>
          <p:cNvPr id="10" name="Slide Number Placeholder 6">
            <a:extLst>
              <a:ext uri="{FF2B5EF4-FFF2-40B4-BE49-F238E27FC236}">
                <a16:creationId xmlns:a16="http://schemas.microsoft.com/office/drawing/2014/main" id="{F39853AF-EC0E-A44F-8B9E-151CC6D4C1FC}"/>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13" name="Picture 12">
            <a:extLst>
              <a:ext uri="{FF2B5EF4-FFF2-40B4-BE49-F238E27FC236}">
                <a16:creationId xmlns:a16="http://schemas.microsoft.com/office/drawing/2014/main" id="{F6EEE197-3ED9-3C4B-A1B0-42A7DA3EDB09}"/>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461324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C_red">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925032" y="1733107"/>
            <a:ext cx="5723860" cy="1925711"/>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pic>
        <p:nvPicPr>
          <p:cNvPr id="6" name="Picture 5">
            <a:extLst>
              <a:ext uri="{FF2B5EF4-FFF2-40B4-BE49-F238E27FC236}">
                <a16:creationId xmlns:a16="http://schemas.microsoft.com/office/drawing/2014/main" id="{173D83DE-D6F4-324F-A8FF-A7F86E34F679}"/>
              </a:ext>
            </a:extLst>
          </p:cNvPr>
          <p:cNvPicPr>
            <a:picLocks noChangeAspect="1"/>
          </p:cNvPicPr>
          <p:nvPr userDrawn="1"/>
        </p:nvPicPr>
        <p:blipFill>
          <a:blip r:embed="rId2"/>
          <a:stretch>
            <a:fillRect/>
          </a:stretch>
        </p:blipFill>
        <p:spPr>
          <a:xfrm>
            <a:off x="8555074" y="5432648"/>
            <a:ext cx="3200400" cy="1225296"/>
          </a:xfrm>
          <a:prstGeom prst="rect">
            <a:avLst/>
          </a:prstGeom>
        </p:spPr>
      </p:pic>
      <p:sp>
        <p:nvSpPr>
          <p:cNvPr id="5" name="Text Placeholder 5">
            <a:extLst>
              <a:ext uri="{FF2B5EF4-FFF2-40B4-BE49-F238E27FC236}">
                <a16:creationId xmlns:a16="http://schemas.microsoft.com/office/drawing/2014/main" id="{95BDDABA-C480-294B-A9C3-E2EF45BA53A1}"/>
              </a:ext>
            </a:extLst>
          </p:cNvPr>
          <p:cNvSpPr>
            <a:spLocks noGrp="1"/>
          </p:cNvSpPr>
          <p:nvPr>
            <p:ph type="body" sz="quarter" idx="10" hasCustomPrompt="1"/>
          </p:nvPr>
        </p:nvSpPr>
        <p:spPr>
          <a:xfrm>
            <a:off x="925032" y="3997960"/>
            <a:ext cx="2606675" cy="422275"/>
          </a:xfrm>
        </p:spPr>
        <p:txBody>
          <a:bodyPr>
            <a:normAutofit/>
          </a:bodyPr>
          <a:lstStyle>
            <a:lvl1pPr marL="0" indent="0" algn="l">
              <a:buNone/>
              <a:defRPr sz="1800">
                <a:solidFill>
                  <a:schemeClr val="bg1"/>
                </a:solidFill>
              </a:defRPr>
            </a:lvl1pPr>
          </a:lstStyle>
          <a:p>
            <a:pPr lvl="0"/>
            <a:r>
              <a:rPr lang="en-US" dirty="0"/>
              <a:t>January 1st, 2021</a:t>
            </a:r>
          </a:p>
        </p:txBody>
      </p:sp>
    </p:spTree>
    <p:extLst>
      <p:ext uri="{BB962C8B-B14F-4D97-AF65-F5344CB8AC3E}">
        <p14:creationId xmlns:p14="http://schemas.microsoft.com/office/powerpoint/2010/main" val="1526936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_white_image ALT">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5980471" y="3323303"/>
            <a:ext cx="4156587" cy="2853660"/>
          </a:xfrm>
        </p:spPr>
        <p:txBody>
          <a:bodyPr>
            <a:normAutofit/>
          </a:bodyPr>
          <a:lstStyle>
            <a:lvl1pPr marL="0" indent="0" algn="l">
              <a:buFontTx/>
              <a:buNone/>
              <a:defRPr sz="1400" b="0" i="0">
                <a:solidFill>
                  <a:schemeClr val="tx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5980471" y="609601"/>
            <a:ext cx="4038600" cy="2535646"/>
          </a:xfrm>
        </p:spPr>
        <p:txBody>
          <a:bodyPr anchor="b" anchorCtr="0">
            <a:noAutofit/>
          </a:bodyPr>
          <a:lstStyle>
            <a:lvl1pPr algn="l">
              <a:lnSpc>
                <a:spcPct val="100000"/>
              </a:lnSpc>
              <a:defRPr sz="2400" b="1" i="0">
                <a:solidFill>
                  <a:schemeClr val="tx2"/>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5358581" cy="6858000"/>
          </a:xfrm>
        </p:spPr>
        <p:txBody>
          <a:bodyPr/>
          <a:lstStyle/>
          <a:p>
            <a:r>
              <a:rPr lang="en-US"/>
              <a:t>Click icon to add picture</a:t>
            </a:r>
            <a:endParaRPr lang="en-US" dirty="0"/>
          </a:p>
        </p:txBody>
      </p:sp>
      <p:pic>
        <p:nvPicPr>
          <p:cNvPr id="7" name="Picture 6">
            <a:extLst>
              <a:ext uri="{FF2B5EF4-FFF2-40B4-BE49-F238E27FC236}">
                <a16:creationId xmlns:a16="http://schemas.microsoft.com/office/drawing/2014/main" id="{E98A2AEB-0299-D240-BBB5-C8C214265F5B}"/>
              </a:ext>
            </a:extLst>
          </p:cNvPr>
          <p:cNvPicPr>
            <a:picLocks noChangeAspect="1"/>
          </p:cNvPicPr>
          <p:nvPr userDrawn="1"/>
        </p:nvPicPr>
        <p:blipFill>
          <a:blip r:embed="rId2"/>
          <a:srcRect/>
          <a:stretch/>
        </p:blipFill>
        <p:spPr>
          <a:xfrm>
            <a:off x="9629548" y="6421980"/>
            <a:ext cx="2025650" cy="273050"/>
          </a:xfrm>
          <a:prstGeom prst="rect">
            <a:avLst/>
          </a:prstGeom>
        </p:spPr>
      </p:pic>
      <p:sp>
        <p:nvSpPr>
          <p:cNvPr id="8" name="Slide Number Placeholder 6">
            <a:extLst>
              <a:ext uri="{FF2B5EF4-FFF2-40B4-BE49-F238E27FC236}">
                <a16:creationId xmlns:a16="http://schemas.microsoft.com/office/drawing/2014/main" id="{70B8C52B-1F7F-FC40-B5FB-71A1FA47F509}"/>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72057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white_image ALT 2">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7868263" y="2772697"/>
            <a:ext cx="3438832" cy="3224980"/>
          </a:xfrm>
        </p:spPr>
        <p:txBody>
          <a:bodyPr>
            <a:normAutofit/>
          </a:bodyPr>
          <a:lstStyle>
            <a:lvl1pPr marL="0" indent="0" algn="l">
              <a:buFontTx/>
              <a:buNone/>
              <a:defRPr sz="1400" b="0" i="0">
                <a:solidFill>
                  <a:schemeClr val="tx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7868262" y="681037"/>
            <a:ext cx="3360174" cy="1934344"/>
          </a:xfrm>
        </p:spPr>
        <p:txBody>
          <a:bodyPr anchor="b" anchorCtr="0">
            <a:noAutofit/>
          </a:bodyPr>
          <a:lstStyle>
            <a:lvl1pPr algn="l">
              <a:lnSpc>
                <a:spcPct val="100000"/>
              </a:lnSpc>
              <a:defRPr sz="2400" b="1" i="0">
                <a:solidFill>
                  <a:schemeClr val="tx2"/>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0" y="0"/>
            <a:ext cx="7305368" cy="6858000"/>
          </a:xfrm>
        </p:spPr>
        <p:txBody>
          <a:bodyPr/>
          <a:lstStyle/>
          <a:p>
            <a:r>
              <a:rPr lang="en-US"/>
              <a:t>Click icon to add picture</a:t>
            </a:r>
            <a:endParaRPr lang="en-US" dirty="0"/>
          </a:p>
        </p:txBody>
      </p:sp>
      <p:pic>
        <p:nvPicPr>
          <p:cNvPr id="7" name="Picture 6">
            <a:extLst>
              <a:ext uri="{FF2B5EF4-FFF2-40B4-BE49-F238E27FC236}">
                <a16:creationId xmlns:a16="http://schemas.microsoft.com/office/drawing/2014/main" id="{E1C2B06D-3F13-7F44-A6DB-B0C08EB2448C}"/>
              </a:ext>
            </a:extLst>
          </p:cNvPr>
          <p:cNvPicPr>
            <a:picLocks noChangeAspect="1"/>
          </p:cNvPicPr>
          <p:nvPr userDrawn="1"/>
        </p:nvPicPr>
        <p:blipFill>
          <a:blip r:embed="rId2"/>
          <a:srcRect/>
          <a:stretch/>
        </p:blipFill>
        <p:spPr>
          <a:xfrm>
            <a:off x="9629548" y="6421980"/>
            <a:ext cx="2025650" cy="273050"/>
          </a:xfrm>
          <a:prstGeom prst="rect">
            <a:avLst/>
          </a:prstGeom>
        </p:spPr>
      </p:pic>
      <p:sp>
        <p:nvSpPr>
          <p:cNvPr id="8" name="Slide Number Placeholder 6">
            <a:extLst>
              <a:ext uri="{FF2B5EF4-FFF2-40B4-BE49-F238E27FC236}">
                <a16:creationId xmlns:a16="http://schemas.microsoft.com/office/drawing/2014/main" id="{5D199E36-2A71-BD4E-AC75-2790769FE5DD}"/>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4150392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ection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4AE9-125A-EB48-9892-E4F876E1531B}"/>
              </a:ext>
            </a:extLst>
          </p:cNvPr>
          <p:cNvSpPr>
            <a:spLocks noGrp="1"/>
          </p:cNvSpPr>
          <p:nvPr>
            <p:ph type="title" hasCustomPrompt="1"/>
          </p:nvPr>
        </p:nvSpPr>
        <p:spPr>
          <a:xfrm>
            <a:off x="838200" y="2508558"/>
            <a:ext cx="10515600" cy="1325563"/>
          </a:xfrm>
        </p:spPr>
        <p:txBody>
          <a:bodyPr/>
          <a:lstStyle>
            <a:lvl1pPr algn="ctr">
              <a:defRPr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18167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ection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4AE9-125A-EB48-9892-E4F876E1531B}"/>
              </a:ext>
            </a:extLst>
          </p:cNvPr>
          <p:cNvSpPr>
            <a:spLocks noGrp="1"/>
          </p:cNvSpPr>
          <p:nvPr>
            <p:ph type="title" hasCustomPrompt="1"/>
          </p:nvPr>
        </p:nvSpPr>
        <p:spPr>
          <a:xfrm>
            <a:off x="838200" y="2508558"/>
            <a:ext cx="10515600" cy="1325563"/>
          </a:xfrm>
        </p:spPr>
        <p:txBody>
          <a:bodyPr/>
          <a:lstStyle>
            <a:lvl1pPr algn="ctr">
              <a:defRPr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537015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2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3647EBE-2F75-4648-A475-10CC72F9D9B8}"/>
              </a:ext>
            </a:extLst>
          </p:cNvPr>
          <p:cNvSpPr>
            <a:spLocks noGrp="1"/>
          </p:cNvSpPr>
          <p:nvPr>
            <p:ph sz="half" idx="1"/>
          </p:nvPr>
        </p:nvSpPr>
        <p:spPr>
          <a:xfrm>
            <a:off x="4788310" y="3057525"/>
            <a:ext cx="6272979" cy="3119438"/>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11" name="Title 1">
            <a:extLst>
              <a:ext uri="{FF2B5EF4-FFF2-40B4-BE49-F238E27FC236}">
                <a16:creationId xmlns:a16="http://schemas.microsoft.com/office/drawing/2014/main" id="{1E15B609-97D9-7C42-A3A0-91EE73A5190E}"/>
              </a:ext>
            </a:extLst>
          </p:cNvPr>
          <p:cNvSpPr>
            <a:spLocks noGrp="1"/>
          </p:cNvSpPr>
          <p:nvPr>
            <p:ph type="ctrTitle" hasCustomPrompt="1"/>
          </p:nvPr>
        </p:nvSpPr>
        <p:spPr>
          <a:xfrm>
            <a:off x="4788310" y="609601"/>
            <a:ext cx="6272979" cy="2212257"/>
          </a:xfrm>
        </p:spPr>
        <p:txBody>
          <a:bodyPr anchor="b"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1" y="1"/>
            <a:ext cx="4038600" cy="3057832"/>
          </a:xfrm>
        </p:spPr>
        <p:txBody>
          <a:bodyPr/>
          <a:lstStyle/>
          <a:p>
            <a:r>
              <a:rPr lang="en-US"/>
              <a:t>Click icon to add picture</a:t>
            </a:r>
            <a:endParaRPr lang="en-US" dirty="0"/>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0" y="3057525"/>
            <a:ext cx="4038600" cy="3800475"/>
          </a:xfrm>
        </p:spPr>
        <p:txBody>
          <a:bodyPr/>
          <a:lstStyle/>
          <a:p>
            <a:r>
              <a:rPr lang="en-US"/>
              <a:t>Click icon to add picture</a:t>
            </a:r>
          </a:p>
        </p:txBody>
      </p:sp>
    </p:spTree>
    <p:extLst>
      <p:ext uri="{BB962C8B-B14F-4D97-AF65-F5344CB8AC3E}">
        <p14:creationId xmlns:p14="http://schemas.microsoft.com/office/powerpoint/2010/main" val="20761346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_red_4 images">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7727950" y="1"/>
            <a:ext cx="4464050" cy="3057832"/>
          </a:xfrm>
        </p:spPr>
        <p:txBody>
          <a:bodyPr/>
          <a:lstStyle/>
          <a:p>
            <a:r>
              <a:rPr lang="en-US"/>
              <a:t>Click icon to add picture</a:t>
            </a:r>
            <a:endParaRPr lang="en-US" dirty="0"/>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8153399" y="3057525"/>
            <a:ext cx="4038600" cy="3800475"/>
          </a:xfrm>
        </p:spPr>
        <p:txBody>
          <a:bodyPr/>
          <a:lstStyle/>
          <a:p>
            <a:r>
              <a:rPr lang="en-US"/>
              <a:t>Click icon to add picture</a:t>
            </a:r>
          </a:p>
        </p:txBody>
      </p:sp>
      <p:sp>
        <p:nvSpPr>
          <p:cNvPr id="6" name="Content Placeholder 2">
            <a:extLst>
              <a:ext uri="{FF2B5EF4-FFF2-40B4-BE49-F238E27FC236}">
                <a16:creationId xmlns:a16="http://schemas.microsoft.com/office/drawing/2014/main" id="{675525EF-4A76-B245-A49A-4C8B530C8EC1}"/>
              </a:ext>
            </a:extLst>
          </p:cNvPr>
          <p:cNvSpPr>
            <a:spLocks noGrp="1"/>
          </p:cNvSpPr>
          <p:nvPr>
            <p:ph sz="half" idx="1"/>
          </p:nvPr>
        </p:nvSpPr>
        <p:spPr>
          <a:xfrm>
            <a:off x="789037" y="2772697"/>
            <a:ext cx="3084873" cy="3500284"/>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7" name="Title 1">
            <a:extLst>
              <a:ext uri="{FF2B5EF4-FFF2-40B4-BE49-F238E27FC236}">
                <a16:creationId xmlns:a16="http://schemas.microsoft.com/office/drawing/2014/main" id="{208B9E01-F96C-5D4D-942E-F82330466795}"/>
              </a:ext>
            </a:extLst>
          </p:cNvPr>
          <p:cNvSpPr>
            <a:spLocks noGrp="1"/>
          </p:cNvSpPr>
          <p:nvPr>
            <p:ph type="ctrTitle" hasCustomPrompt="1"/>
          </p:nvPr>
        </p:nvSpPr>
        <p:spPr>
          <a:xfrm>
            <a:off x="789036" y="681037"/>
            <a:ext cx="3360174" cy="1934344"/>
          </a:xfrm>
        </p:spPr>
        <p:txBody>
          <a:bodyPr anchor="b"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5" name="Picture Placeholder 4">
            <a:extLst>
              <a:ext uri="{FF2B5EF4-FFF2-40B4-BE49-F238E27FC236}">
                <a16:creationId xmlns:a16="http://schemas.microsoft.com/office/drawing/2014/main" id="{F8E24DD8-E3CB-C44E-B124-2FED3EAC172C}"/>
              </a:ext>
            </a:extLst>
          </p:cNvPr>
          <p:cNvSpPr>
            <a:spLocks noGrp="1"/>
          </p:cNvSpPr>
          <p:nvPr>
            <p:ph type="pic" sz="quarter" idx="14"/>
          </p:nvPr>
        </p:nvSpPr>
        <p:spPr>
          <a:xfrm>
            <a:off x="4405313" y="0"/>
            <a:ext cx="3322637" cy="3057525"/>
          </a:xfrm>
        </p:spPr>
        <p:txBody>
          <a:bodyPr/>
          <a:lstStyle/>
          <a:p>
            <a:r>
              <a:rPr lang="en-US"/>
              <a:t>Click icon to add picture</a:t>
            </a:r>
          </a:p>
        </p:txBody>
      </p:sp>
      <p:sp>
        <p:nvSpPr>
          <p:cNvPr id="10" name="Picture Placeholder 9">
            <a:extLst>
              <a:ext uri="{FF2B5EF4-FFF2-40B4-BE49-F238E27FC236}">
                <a16:creationId xmlns:a16="http://schemas.microsoft.com/office/drawing/2014/main" id="{943D30A8-A144-EF45-AFF8-031FA5665C07}"/>
              </a:ext>
            </a:extLst>
          </p:cNvPr>
          <p:cNvSpPr>
            <a:spLocks noGrp="1"/>
          </p:cNvSpPr>
          <p:nvPr>
            <p:ph type="pic" sz="quarter" idx="15"/>
          </p:nvPr>
        </p:nvSpPr>
        <p:spPr>
          <a:xfrm>
            <a:off x="4405313" y="3057525"/>
            <a:ext cx="3748087" cy="3800475"/>
          </a:xfrm>
        </p:spPr>
        <p:txBody>
          <a:bodyPr/>
          <a:lstStyle/>
          <a:p>
            <a:r>
              <a:rPr lang="en-US"/>
              <a:t>Click icon to add picture</a:t>
            </a:r>
          </a:p>
        </p:txBody>
      </p:sp>
    </p:spTree>
    <p:extLst>
      <p:ext uri="{BB962C8B-B14F-4D97-AF65-F5344CB8AC3E}">
        <p14:creationId xmlns:p14="http://schemas.microsoft.com/office/powerpoint/2010/main" val="29080766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_black_4 images">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7727950" y="1"/>
            <a:ext cx="4464050" cy="3057832"/>
          </a:xfrm>
        </p:spPr>
        <p:txBody>
          <a:bodyPr/>
          <a:lstStyle/>
          <a:p>
            <a:r>
              <a:rPr lang="en-US"/>
              <a:t>Click icon to add picture</a:t>
            </a:r>
            <a:endParaRPr lang="en-US" dirty="0"/>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8153399" y="3057525"/>
            <a:ext cx="4038600" cy="3800475"/>
          </a:xfrm>
        </p:spPr>
        <p:txBody>
          <a:bodyPr/>
          <a:lstStyle/>
          <a:p>
            <a:r>
              <a:rPr lang="en-US"/>
              <a:t>Click icon to add picture</a:t>
            </a:r>
          </a:p>
        </p:txBody>
      </p:sp>
      <p:sp>
        <p:nvSpPr>
          <p:cNvPr id="6" name="Content Placeholder 2">
            <a:extLst>
              <a:ext uri="{FF2B5EF4-FFF2-40B4-BE49-F238E27FC236}">
                <a16:creationId xmlns:a16="http://schemas.microsoft.com/office/drawing/2014/main" id="{675525EF-4A76-B245-A49A-4C8B530C8EC1}"/>
              </a:ext>
            </a:extLst>
          </p:cNvPr>
          <p:cNvSpPr>
            <a:spLocks noGrp="1"/>
          </p:cNvSpPr>
          <p:nvPr>
            <p:ph sz="half" idx="1"/>
          </p:nvPr>
        </p:nvSpPr>
        <p:spPr>
          <a:xfrm>
            <a:off x="789037" y="2772697"/>
            <a:ext cx="3084873" cy="3500284"/>
          </a:xfrm>
        </p:spPr>
        <p:txBody>
          <a:bodyPr>
            <a:normAutofit/>
          </a:bodyPr>
          <a:lstStyle>
            <a:lvl1pPr marL="0" indent="0" algn="l">
              <a:buFontTx/>
              <a:buNone/>
              <a:defRPr sz="1400" b="0" i="0">
                <a:solidFill>
                  <a:schemeClr val="bg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7" name="Title 1">
            <a:extLst>
              <a:ext uri="{FF2B5EF4-FFF2-40B4-BE49-F238E27FC236}">
                <a16:creationId xmlns:a16="http://schemas.microsoft.com/office/drawing/2014/main" id="{208B9E01-F96C-5D4D-942E-F82330466795}"/>
              </a:ext>
            </a:extLst>
          </p:cNvPr>
          <p:cNvSpPr>
            <a:spLocks noGrp="1"/>
          </p:cNvSpPr>
          <p:nvPr>
            <p:ph type="ctrTitle" hasCustomPrompt="1"/>
          </p:nvPr>
        </p:nvSpPr>
        <p:spPr>
          <a:xfrm>
            <a:off x="789036" y="681037"/>
            <a:ext cx="3360174" cy="1934344"/>
          </a:xfrm>
        </p:spPr>
        <p:txBody>
          <a:bodyPr anchor="b"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5" name="Picture Placeholder 4">
            <a:extLst>
              <a:ext uri="{FF2B5EF4-FFF2-40B4-BE49-F238E27FC236}">
                <a16:creationId xmlns:a16="http://schemas.microsoft.com/office/drawing/2014/main" id="{F8E24DD8-E3CB-C44E-B124-2FED3EAC172C}"/>
              </a:ext>
            </a:extLst>
          </p:cNvPr>
          <p:cNvSpPr>
            <a:spLocks noGrp="1"/>
          </p:cNvSpPr>
          <p:nvPr>
            <p:ph type="pic" sz="quarter" idx="14"/>
          </p:nvPr>
        </p:nvSpPr>
        <p:spPr>
          <a:xfrm>
            <a:off x="4405313" y="0"/>
            <a:ext cx="3322637" cy="3057525"/>
          </a:xfrm>
        </p:spPr>
        <p:txBody>
          <a:bodyPr/>
          <a:lstStyle/>
          <a:p>
            <a:r>
              <a:rPr lang="en-US"/>
              <a:t>Click icon to add picture</a:t>
            </a:r>
          </a:p>
        </p:txBody>
      </p:sp>
      <p:sp>
        <p:nvSpPr>
          <p:cNvPr id="10" name="Picture Placeholder 9">
            <a:extLst>
              <a:ext uri="{FF2B5EF4-FFF2-40B4-BE49-F238E27FC236}">
                <a16:creationId xmlns:a16="http://schemas.microsoft.com/office/drawing/2014/main" id="{943D30A8-A144-EF45-AFF8-031FA5665C07}"/>
              </a:ext>
            </a:extLst>
          </p:cNvPr>
          <p:cNvSpPr>
            <a:spLocks noGrp="1"/>
          </p:cNvSpPr>
          <p:nvPr>
            <p:ph type="pic" sz="quarter" idx="15"/>
          </p:nvPr>
        </p:nvSpPr>
        <p:spPr>
          <a:xfrm>
            <a:off x="4405313" y="3057525"/>
            <a:ext cx="3748087" cy="3800475"/>
          </a:xfrm>
        </p:spPr>
        <p:txBody>
          <a:bodyPr/>
          <a:lstStyle/>
          <a:p>
            <a:r>
              <a:rPr lang="en-US"/>
              <a:t>Click icon to add picture</a:t>
            </a:r>
          </a:p>
        </p:txBody>
      </p:sp>
    </p:spTree>
    <p:extLst>
      <p:ext uri="{BB962C8B-B14F-4D97-AF65-F5344CB8AC3E}">
        <p14:creationId xmlns:p14="http://schemas.microsoft.com/office/powerpoint/2010/main" val="1427217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_white_4 image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88D38BB-3AE3-CE42-AD2B-187BB93C9760}"/>
              </a:ext>
            </a:extLst>
          </p:cNvPr>
          <p:cNvSpPr>
            <a:spLocks noGrp="1"/>
          </p:cNvSpPr>
          <p:nvPr>
            <p:ph type="pic" sz="quarter" idx="10"/>
          </p:nvPr>
        </p:nvSpPr>
        <p:spPr>
          <a:xfrm>
            <a:off x="7727950" y="1"/>
            <a:ext cx="4464050" cy="3057832"/>
          </a:xfrm>
        </p:spPr>
        <p:txBody>
          <a:bodyPr/>
          <a:lstStyle/>
          <a:p>
            <a:r>
              <a:rPr lang="en-US"/>
              <a:t>Click icon to add picture</a:t>
            </a:r>
            <a:endParaRPr lang="en-US" dirty="0"/>
          </a:p>
        </p:txBody>
      </p:sp>
      <p:sp>
        <p:nvSpPr>
          <p:cNvPr id="4" name="Picture Placeholder 3">
            <a:extLst>
              <a:ext uri="{FF2B5EF4-FFF2-40B4-BE49-F238E27FC236}">
                <a16:creationId xmlns:a16="http://schemas.microsoft.com/office/drawing/2014/main" id="{EC6321C0-258F-D34E-BE40-4EED71D3F270}"/>
              </a:ext>
            </a:extLst>
          </p:cNvPr>
          <p:cNvSpPr>
            <a:spLocks noGrp="1"/>
          </p:cNvSpPr>
          <p:nvPr>
            <p:ph type="pic" sz="quarter" idx="13"/>
          </p:nvPr>
        </p:nvSpPr>
        <p:spPr>
          <a:xfrm>
            <a:off x="8153399" y="3057525"/>
            <a:ext cx="4038600" cy="3800475"/>
          </a:xfrm>
        </p:spPr>
        <p:txBody>
          <a:bodyPr/>
          <a:lstStyle/>
          <a:p>
            <a:r>
              <a:rPr lang="en-US"/>
              <a:t>Click icon to add picture</a:t>
            </a:r>
          </a:p>
        </p:txBody>
      </p:sp>
      <p:sp>
        <p:nvSpPr>
          <p:cNvPr id="6" name="Content Placeholder 2">
            <a:extLst>
              <a:ext uri="{FF2B5EF4-FFF2-40B4-BE49-F238E27FC236}">
                <a16:creationId xmlns:a16="http://schemas.microsoft.com/office/drawing/2014/main" id="{675525EF-4A76-B245-A49A-4C8B530C8EC1}"/>
              </a:ext>
            </a:extLst>
          </p:cNvPr>
          <p:cNvSpPr>
            <a:spLocks noGrp="1"/>
          </p:cNvSpPr>
          <p:nvPr>
            <p:ph sz="half" idx="1"/>
          </p:nvPr>
        </p:nvSpPr>
        <p:spPr>
          <a:xfrm>
            <a:off x="789037" y="2772697"/>
            <a:ext cx="3084873" cy="3500284"/>
          </a:xfrm>
        </p:spPr>
        <p:txBody>
          <a:bodyPr>
            <a:normAutofit/>
          </a:bodyPr>
          <a:lstStyle>
            <a:lvl1pPr marL="0" indent="0" algn="l">
              <a:buFontTx/>
              <a:buNone/>
              <a:defRPr sz="1400" b="0" i="0">
                <a:solidFill>
                  <a:schemeClr val="tx1"/>
                </a:solidFill>
                <a:latin typeface="Arial" panose="020B0604020202020204" pitchFamily="34" charset="0"/>
                <a:cs typeface="Arial" panose="020B0604020202020204" pitchFamily="34" charset="0"/>
              </a:defRPr>
            </a:lvl1pPr>
            <a:lvl2pPr marL="457200" indent="0" algn="l">
              <a:buFontTx/>
              <a:buNone/>
              <a:defRPr sz="1400"/>
            </a:lvl2pPr>
            <a:lvl3pPr marL="914400" indent="0" algn="l">
              <a:buFontTx/>
              <a:buNone/>
              <a:defRPr sz="1400"/>
            </a:lvl3pPr>
            <a:lvl4pPr marL="1371600" indent="0" algn="l">
              <a:buFontTx/>
              <a:buNone/>
              <a:defRPr sz="1400"/>
            </a:lvl4pPr>
            <a:lvl5pPr marL="1828800" indent="0" algn="l">
              <a:buFontTx/>
              <a:buNone/>
              <a:defRPr sz="1400"/>
            </a:lvl5pPr>
          </a:lstStyle>
          <a:p>
            <a:pPr lvl="0"/>
            <a:r>
              <a:rPr lang="en-US"/>
              <a:t>Click to edit Master text styles</a:t>
            </a:r>
          </a:p>
        </p:txBody>
      </p:sp>
      <p:sp>
        <p:nvSpPr>
          <p:cNvPr id="7" name="Title 1">
            <a:extLst>
              <a:ext uri="{FF2B5EF4-FFF2-40B4-BE49-F238E27FC236}">
                <a16:creationId xmlns:a16="http://schemas.microsoft.com/office/drawing/2014/main" id="{208B9E01-F96C-5D4D-942E-F82330466795}"/>
              </a:ext>
            </a:extLst>
          </p:cNvPr>
          <p:cNvSpPr>
            <a:spLocks noGrp="1"/>
          </p:cNvSpPr>
          <p:nvPr>
            <p:ph type="ctrTitle" hasCustomPrompt="1"/>
          </p:nvPr>
        </p:nvSpPr>
        <p:spPr>
          <a:xfrm>
            <a:off x="789036" y="681037"/>
            <a:ext cx="3360174" cy="1934344"/>
          </a:xfrm>
        </p:spPr>
        <p:txBody>
          <a:bodyPr anchor="b" anchorCtr="0">
            <a:noAutofit/>
          </a:bodyPr>
          <a:lstStyle>
            <a:lvl1pPr algn="l">
              <a:lnSpc>
                <a:spcPct val="100000"/>
              </a:lnSpc>
              <a:defRPr sz="2400" b="1" i="0">
                <a:solidFill>
                  <a:schemeClr val="tx2"/>
                </a:solidFill>
                <a:latin typeface="Arial" panose="020B0604020202020204" pitchFamily="34" charset="0"/>
                <a:cs typeface="Arial" panose="020B0604020202020204" pitchFamily="34" charset="0"/>
              </a:defRPr>
            </a:lvl1pPr>
          </a:lstStyle>
          <a:p>
            <a:r>
              <a:rPr lang="en-US" dirty="0"/>
              <a:t>Headline lorem ipsum </a:t>
            </a:r>
            <a:r>
              <a:rPr lang="en-US" dirty="0" err="1"/>
              <a:t>doler</a:t>
            </a:r>
            <a:r>
              <a:rPr lang="en-US" dirty="0"/>
              <a:t> sit </a:t>
            </a:r>
            <a:r>
              <a:rPr lang="en-US" dirty="0" err="1"/>
              <a:t>amet</a:t>
            </a:r>
            <a:r>
              <a:rPr lang="en-US" dirty="0"/>
              <a:t> </a:t>
            </a:r>
            <a:r>
              <a:rPr lang="en-US" dirty="0" err="1"/>
              <a:t>curabitur</a:t>
            </a:r>
            <a:r>
              <a:rPr lang="en-US" dirty="0"/>
              <a:t> </a:t>
            </a:r>
            <a:r>
              <a:rPr lang="en-US" dirty="0" err="1"/>
              <a:t>blandit</a:t>
            </a:r>
            <a:r>
              <a:rPr lang="en-US" dirty="0"/>
              <a:t> tempus </a:t>
            </a:r>
            <a:r>
              <a:rPr lang="en-US" dirty="0" err="1"/>
              <a:t>portitor</a:t>
            </a:r>
            <a:r>
              <a:rPr lang="en-US" dirty="0"/>
              <a:t>.</a:t>
            </a:r>
          </a:p>
        </p:txBody>
      </p:sp>
      <p:sp>
        <p:nvSpPr>
          <p:cNvPr id="5" name="Picture Placeholder 4">
            <a:extLst>
              <a:ext uri="{FF2B5EF4-FFF2-40B4-BE49-F238E27FC236}">
                <a16:creationId xmlns:a16="http://schemas.microsoft.com/office/drawing/2014/main" id="{F8E24DD8-E3CB-C44E-B124-2FED3EAC172C}"/>
              </a:ext>
            </a:extLst>
          </p:cNvPr>
          <p:cNvSpPr>
            <a:spLocks noGrp="1"/>
          </p:cNvSpPr>
          <p:nvPr>
            <p:ph type="pic" sz="quarter" idx="14"/>
          </p:nvPr>
        </p:nvSpPr>
        <p:spPr>
          <a:xfrm>
            <a:off x="4405313" y="0"/>
            <a:ext cx="3322637" cy="3057525"/>
          </a:xfrm>
        </p:spPr>
        <p:txBody>
          <a:bodyPr/>
          <a:lstStyle/>
          <a:p>
            <a:r>
              <a:rPr lang="en-US"/>
              <a:t>Click icon to add picture</a:t>
            </a:r>
          </a:p>
        </p:txBody>
      </p:sp>
      <p:sp>
        <p:nvSpPr>
          <p:cNvPr id="10" name="Picture Placeholder 9">
            <a:extLst>
              <a:ext uri="{FF2B5EF4-FFF2-40B4-BE49-F238E27FC236}">
                <a16:creationId xmlns:a16="http://schemas.microsoft.com/office/drawing/2014/main" id="{943D30A8-A144-EF45-AFF8-031FA5665C07}"/>
              </a:ext>
            </a:extLst>
          </p:cNvPr>
          <p:cNvSpPr>
            <a:spLocks noGrp="1"/>
          </p:cNvSpPr>
          <p:nvPr>
            <p:ph type="pic" sz="quarter" idx="15"/>
          </p:nvPr>
        </p:nvSpPr>
        <p:spPr>
          <a:xfrm>
            <a:off x="4405313" y="3057525"/>
            <a:ext cx="3748087" cy="3800475"/>
          </a:xfrm>
        </p:spPr>
        <p:txBody>
          <a:bodyPr/>
          <a:lstStyle/>
          <a:p>
            <a:r>
              <a:rPr lang="en-US"/>
              <a:t>Click icon to add picture</a:t>
            </a:r>
          </a:p>
        </p:txBody>
      </p:sp>
    </p:spTree>
    <p:extLst>
      <p:ext uri="{BB962C8B-B14F-4D97-AF65-F5344CB8AC3E}">
        <p14:creationId xmlns:p14="http://schemas.microsoft.com/office/powerpoint/2010/main" val="5140350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_columns_re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017795"/>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4756"/>
          </a:xfrm>
        </p:spPr>
        <p:txBody>
          <a:bodyPr anchor="b"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Click to edit master title style long version with multiple lines.</a:t>
            </a:r>
          </a:p>
        </p:txBody>
      </p:sp>
      <p:sp>
        <p:nvSpPr>
          <p:cNvPr id="10" name="Text Placeholder 9">
            <a:extLst>
              <a:ext uri="{FF2B5EF4-FFF2-40B4-BE49-F238E27FC236}">
                <a16:creationId xmlns:a16="http://schemas.microsoft.com/office/drawing/2014/main" id="{A238E63F-6339-AE45-9E3C-F99BC6D16785}"/>
              </a:ext>
            </a:extLst>
          </p:cNvPr>
          <p:cNvSpPr>
            <a:spLocks noGrp="1"/>
          </p:cNvSpPr>
          <p:nvPr>
            <p:ph type="body" sz="quarter" idx="13"/>
          </p:nvPr>
        </p:nvSpPr>
        <p:spPr>
          <a:xfrm>
            <a:off x="838200" y="2265363"/>
            <a:ext cx="3320845" cy="694147"/>
          </a:xfrm>
          <a:noFill/>
        </p:spPr>
        <p:txBody>
          <a:bodyPr>
            <a:noAutofit/>
          </a:bodyPr>
          <a:lstStyle>
            <a:lvl1pPr marL="0" indent="0">
              <a:buFontTx/>
              <a:buNone/>
              <a:defRPr sz="2000" b="1" i="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4435577" y="3022003"/>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4435577" y="2269571"/>
            <a:ext cx="3320845" cy="694147"/>
          </a:xfrm>
          <a:noFill/>
        </p:spPr>
        <p:txBody>
          <a:bodyPr>
            <a:noAutofit/>
          </a:bodyPr>
          <a:lstStyle>
            <a:lvl1pPr marL="0" indent="0">
              <a:buFontTx/>
              <a:buNone/>
              <a:defRPr sz="2000" b="1" i="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7" name="Content Placeholder 2">
            <a:extLst>
              <a:ext uri="{FF2B5EF4-FFF2-40B4-BE49-F238E27FC236}">
                <a16:creationId xmlns:a16="http://schemas.microsoft.com/office/drawing/2014/main" id="{3C2E953D-43EE-A141-8B63-89E362573F47}"/>
              </a:ext>
            </a:extLst>
          </p:cNvPr>
          <p:cNvSpPr>
            <a:spLocks noGrp="1"/>
          </p:cNvSpPr>
          <p:nvPr>
            <p:ph idx="16" hasCustomPrompt="1"/>
          </p:nvPr>
        </p:nvSpPr>
        <p:spPr>
          <a:xfrm>
            <a:off x="8032955" y="3017795"/>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8" name="Text Placeholder 9">
            <a:extLst>
              <a:ext uri="{FF2B5EF4-FFF2-40B4-BE49-F238E27FC236}">
                <a16:creationId xmlns:a16="http://schemas.microsoft.com/office/drawing/2014/main" id="{2B343060-2AD6-134F-8A99-204EFA63752A}"/>
              </a:ext>
            </a:extLst>
          </p:cNvPr>
          <p:cNvSpPr>
            <a:spLocks noGrp="1"/>
          </p:cNvSpPr>
          <p:nvPr>
            <p:ph type="body" sz="quarter" idx="17"/>
          </p:nvPr>
        </p:nvSpPr>
        <p:spPr>
          <a:xfrm>
            <a:off x="8032955" y="2265363"/>
            <a:ext cx="3320845" cy="694147"/>
          </a:xfrm>
          <a:noFill/>
        </p:spPr>
        <p:txBody>
          <a:bodyPr>
            <a:noAutofit/>
          </a:bodyPr>
          <a:lstStyle>
            <a:lvl1pPr marL="0" indent="0">
              <a:buFontTx/>
              <a:buNone/>
              <a:defRPr sz="2000" b="1" i="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79C45948-1A02-2848-8588-4732A2AD978A}"/>
              </a:ext>
            </a:extLst>
          </p:cNvPr>
          <p:cNvCxnSpPr/>
          <p:nvPr userDrawn="1"/>
        </p:nvCxnSpPr>
        <p:spPr>
          <a:xfrm>
            <a:off x="4286864"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244F8-F3EC-3E4A-AAF1-1409EA2551C9}"/>
              </a:ext>
            </a:extLst>
          </p:cNvPr>
          <p:cNvCxnSpPr/>
          <p:nvPr userDrawn="1"/>
        </p:nvCxnSpPr>
        <p:spPr>
          <a:xfrm>
            <a:off x="7900219"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8953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_columns_red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017795"/>
            <a:ext cx="2789903"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Click to edit master title style long version with multiple lines.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9655574" y="6421980"/>
            <a:ext cx="2025650" cy="273050"/>
          </a:xfrm>
          <a:prstGeom prst="rect">
            <a:avLst/>
          </a:prstGeom>
        </p:spPr>
      </p:pic>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5014461" y="3022003"/>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5014461" y="2269571"/>
            <a:ext cx="2988997" cy="694147"/>
          </a:xfrm>
          <a:noFill/>
        </p:spPr>
        <p:txBody>
          <a:bodyPr>
            <a:noAutofit/>
          </a:bodyPr>
          <a:lstStyle>
            <a:lvl1pPr marL="0" indent="0">
              <a:buFontTx/>
              <a:buNone/>
              <a:defRPr sz="2000" b="1" i="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20" name="Content Placeholder 2">
            <a:extLst>
              <a:ext uri="{FF2B5EF4-FFF2-40B4-BE49-F238E27FC236}">
                <a16:creationId xmlns:a16="http://schemas.microsoft.com/office/drawing/2014/main" id="{D63D3D37-AAAC-F648-B9CC-BB8668874428}"/>
              </a:ext>
            </a:extLst>
          </p:cNvPr>
          <p:cNvSpPr>
            <a:spLocks noGrp="1"/>
          </p:cNvSpPr>
          <p:nvPr>
            <p:ph idx="16" hasCustomPrompt="1"/>
          </p:nvPr>
        </p:nvSpPr>
        <p:spPr>
          <a:xfrm>
            <a:off x="8298723" y="3017795"/>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21" name="Text Placeholder 9">
            <a:extLst>
              <a:ext uri="{FF2B5EF4-FFF2-40B4-BE49-F238E27FC236}">
                <a16:creationId xmlns:a16="http://schemas.microsoft.com/office/drawing/2014/main" id="{1CA54EE8-9480-804E-A890-1ADFA7558615}"/>
              </a:ext>
            </a:extLst>
          </p:cNvPr>
          <p:cNvSpPr>
            <a:spLocks noGrp="1"/>
          </p:cNvSpPr>
          <p:nvPr>
            <p:ph type="body" sz="quarter" idx="17"/>
          </p:nvPr>
        </p:nvSpPr>
        <p:spPr>
          <a:xfrm>
            <a:off x="8298723" y="2265363"/>
            <a:ext cx="2988997" cy="694147"/>
          </a:xfrm>
          <a:noFill/>
        </p:spPr>
        <p:txBody>
          <a:bodyPr>
            <a:noAutofit/>
          </a:bodyPr>
          <a:lstStyle>
            <a:lvl1pPr marL="0" indent="0">
              <a:buFontTx/>
              <a:buNone/>
              <a:defRPr sz="2000" b="1" i="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p:nvPr>
        </p:nvSpPr>
        <p:spPr>
          <a:xfrm>
            <a:off x="838200" y="882466"/>
            <a:ext cx="2949575" cy="1835386"/>
          </a:xfrm>
        </p:spPr>
        <p:txBody>
          <a:bodyPr>
            <a:noAutofit/>
          </a:bodyPr>
          <a:lstStyle>
            <a:lvl1pPr marL="0" indent="0">
              <a:buFontTx/>
              <a:buNone/>
              <a:defRPr sz="2800" b="1" i="0">
                <a:solidFill>
                  <a:schemeClr val="bg1"/>
                </a:solidFill>
                <a:latin typeface="Arial" panose="020B0604020202020204" pitchFamily="34"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794558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C_black">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048D0-1836-F948-BB96-269312D8DC9F}"/>
              </a:ext>
            </a:extLst>
          </p:cNvPr>
          <p:cNvSpPr>
            <a:spLocks noGrp="1"/>
          </p:cNvSpPr>
          <p:nvPr>
            <p:ph type="ctrTitle" hasCustomPrompt="1"/>
          </p:nvPr>
        </p:nvSpPr>
        <p:spPr>
          <a:xfrm>
            <a:off x="925032" y="1733107"/>
            <a:ext cx="5723860" cy="1925711"/>
          </a:xfrm>
        </p:spPr>
        <p:txBody>
          <a:bodyPr anchor="b"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pic>
        <p:nvPicPr>
          <p:cNvPr id="5" name="Picture 4">
            <a:extLst>
              <a:ext uri="{FF2B5EF4-FFF2-40B4-BE49-F238E27FC236}">
                <a16:creationId xmlns:a16="http://schemas.microsoft.com/office/drawing/2014/main" id="{FCE73D03-15BD-014A-A9F7-9BD7AF8C3A31}"/>
              </a:ext>
            </a:extLst>
          </p:cNvPr>
          <p:cNvPicPr>
            <a:picLocks noChangeAspect="1"/>
          </p:cNvPicPr>
          <p:nvPr userDrawn="1"/>
        </p:nvPicPr>
        <p:blipFill>
          <a:blip r:embed="rId2"/>
          <a:stretch>
            <a:fillRect/>
          </a:stretch>
        </p:blipFill>
        <p:spPr>
          <a:xfrm>
            <a:off x="8555074" y="5432648"/>
            <a:ext cx="3200400" cy="1225296"/>
          </a:xfrm>
          <a:prstGeom prst="rect">
            <a:avLst/>
          </a:prstGeom>
        </p:spPr>
      </p:pic>
      <p:sp>
        <p:nvSpPr>
          <p:cNvPr id="6" name="Text Placeholder 5">
            <a:extLst>
              <a:ext uri="{FF2B5EF4-FFF2-40B4-BE49-F238E27FC236}">
                <a16:creationId xmlns:a16="http://schemas.microsoft.com/office/drawing/2014/main" id="{25073A25-DD07-1340-B4B7-17B10379756F}"/>
              </a:ext>
            </a:extLst>
          </p:cNvPr>
          <p:cNvSpPr>
            <a:spLocks noGrp="1"/>
          </p:cNvSpPr>
          <p:nvPr>
            <p:ph type="body" sz="quarter" idx="10" hasCustomPrompt="1"/>
          </p:nvPr>
        </p:nvSpPr>
        <p:spPr>
          <a:xfrm>
            <a:off x="925032" y="3997960"/>
            <a:ext cx="2606675" cy="422275"/>
          </a:xfrm>
        </p:spPr>
        <p:txBody>
          <a:bodyPr>
            <a:normAutofit/>
          </a:bodyPr>
          <a:lstStyle>
            <a:lvl1pPr marL="0" indent="0" algn="l">
              <a:buNone/>
              <a:defRPr sz="1800">
                <a:solidFill>
                  <a:schemeClr val="tx2"/>
                </a:solidFill>
              </a:defRPr>
            </a:lvl1pPr>
          </a:lstStyle>
          <a:p>
            <a:pPr lvl="0"/>
            <a:r>
              <a:rPr lang="en-US" dirty="0"/>
              <a:t>January 1st, 2021</a:t>
            </a:r>
          </a:p>
        </p:txBody>
      </p:sp>
    </p:spTree>
    <p:extLst>
      <p:ext uri="{BB962C8B-B14F-4D97-AF65-F5344CB8AC3E}">
        <p14:creationId xmlns:p14="http://schemas.microsoft.com/office/powerpoint/2010/main" val="611304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_columns_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017795"/>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4756"/>
          </a:xfrm>
        </p:spPr>
        <p:txBody>
          <a:bodyPr anchor="b" anchorCtr="0">
            <a:noAutofit/>
          </a:bodyPr>
          <a:lstStyle>
            <a:lvl1pPr algn="l">
              <a:lnSpc>
                <a:spcPct val="100000"/>
              </a:lnSpc>
              <a:defRPr sz="28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10" name="Text Placeholder 9">
            <a:extLst>
              <a:ext uri="{FF2B5EF4-FFF2-40B4-BE49-F238E27FC236}">
                <a16:creationId xmlns:a16="http://schemas.microsoft.com/office/drawing/2014/main" id="{A238E63F-6339-AE45-9E3C-F99BC6D16785}"/>
              </a:ext>
            </a:extLst>
          </p:cNvPr>
          <p:cNvSpPr>
            <a:spLocks noGrp="1"/>
          </p:cNvSpPr>
          <p:nvPr>
            <p:ph type="body" sz="quarter" idx="13"/>
          </p:nvPr>
        </p:nvSpPr>
        <p:spPr>
          <a:xfrm>
            <a:off x="838200" y="2265363"/>
            <a:ext cx="3320845"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4435577" y="3022003"/>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4435577" y="2269571"/>
            <a:ext cx="3320845"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7" name="Content Placeholder 2">
            <a:extLst>
              <a:ext uri="{FF2B5EF4-FFF2-40B4-BE49-F238E27FC236}">
                <a16:creationId xmlns:a16="http://schemas.microsoft.com/office/drawing/2014/main" id="{3C2E953D-43EE-A141-8B63-89E362573F47}"/>
              </a:ext>
            </a:extLst>
          </p:cNvPr>
          <p:cNvSpPr>
            <a:spLocks noGrp="1"/>
          </p:cNvSpPr>
          <p:nvPr>
            <p:ph idx="16" hasCustomPrompt="1"/>
          </p:nvPr>
        </p:nvSpPr>
        <p:spPr>
          <a:xfrm>
            <a:off x="8032955" y="3017795"/>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8" name="Text Placeholder 9">
            <a:extLst>
              <a:ext uri="{FF2B5EF4-FFF2-40B4-BE49-F238E27FC236}">
                <a16:creationId xmlns:a16="http://schemas.microsoft.com/office/drawing/2014/main" id="{2B343060-2AD6-134F-8A99-204EFA63752A}"/>
              </a:ext>
            </a:extLst>
          </p:cNvPr>
          <p:cNvSpPr>
            <a:spLocks noGrp="1"/>
          </p:cNvSpPr>
          <p:nvPr>
            <p:ph type="body" sz="quarter" idx="17"/>
          </p:nvPr>
        </p:nvSpPr>
        <p:spPr>
          <a:xfrm>
            <a:off x="8032955" y="2265363"/>
            <a:ext cx="3320845"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79C45948-1A02-2848-8588-4732A2AD978A}"/>
              </a:ext>
            </a:extLst>
          </p:cNvPr>
          <p:cNvCxnSpPr/>
          <p:nvPr userDrawn="1"/>
        </p:nvCxnSpPr>
        <p:spPr>
          <a:xfrm>
            <a:off x="4286864"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244F8-F3EC-3E4A-AAF1-1409EA2551C9}"/>
              </a:ext>
            </a:extLst>
          </p:cNvPr>
          <p:cNvCxnSpPr/>
          <p:nvPr userDrawn="1"/>
        </p:nvCxnSpPr>
        <p:spPr>
          <a:xfrm>
            <a:off x="7900219" y="2265363"/>
            <a:ext cx="0" cy="38797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941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columns_black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017795"/>
            <a:ext cx="2789903"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Click to edit master title style long version with multiple lines.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9655574" y="6421980"/>
            <a:ext cx="2025650" cy="273050"/>
          </a:xfrm>
          <a:prstGeom prst="rect">
            <a:avLst/>
          </a:prstGeom>
        </p:spPr>
      </p:pic>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5014461" y="3022003"/>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5014461" y="2269571"/>
            <a:ext cx="2988997"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20" name="Content Placeholder 2">
            <a:extLst>
              <a:ext uri="{FF2B5EF4-FFF2-40B4-BE49-F238E27FC236}">
                <a16:creationId xmlns:a16="http://schemas.microsoft.com/office/drawing/2014/main" id="{D63D3D37-AAAC-F648-B9CC-BB8668874428}"/>
              </a:ext>
            </a:extLst>
          </p:cNvPr>
          <p:cNvSpPr>
            <a:spLocks noGrp="1"/>
          </p:cNvSpPr>
          <p:nvPr>
            <p:ph idx="16" hasCustomPrompt="1"/>
          </p:nvPr>
        </p:nvSpPr>
        <p:spPr>
          <a:xfrm>
            <a:off x="8298723" y="3017795"/>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21" name="Text Placeholder 9">
            <a:extLst>
              <a:ext uri="{FF2B5EF4-FFF2-40B4-BE49-F238E27FC236}">
                <a16:creationId xmlns:a16="http://schemas.microsoft.com/office/drawing/2014/main" id="{1CA54EE8-9480-804E-A890-1ADFA7558615}"/>
              </a:ext>
            </a:extLst>
          </p:cNvPr>
          <p:cNvSpPr>
            <a:spLocks noGrp="1"/>
          </p:cNvSpPr>
          <p:nvPr>
            <p:ph type="body" sz="quarter" idx="17"/>
          </p:nvPr>
        </p:nvSpPr>
        <p:spPr>
          <a:xfrm>
            <a:off x="8298723" y="2265363"/>
            <a:ext cx="2988997"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p:nvPr>
        </p:nvSpPr>
        <p:spPr>
          <a:xfrm>
            <a:off x="838200" y="882466"/>
            <a:ext cx="2949575" cy="1835386"/>
          </a:xfrm>
        </p:spPr>
        <p:txBody>
          <a:bodyPr>
            <a:noAutofit/>
          </a:bodyPr>
          <a:lstStyle>
            <a:lvl1pPr marL="0" indent="0">
              <a:buFontTx/>
              <a:buNone/>
              <a:defRPr sz="2800" b="1" i="0">
                <a:solidFill>
                  <a:schemeClr val="bg1"/>
                </a:solidFill>
                <a:latin typeface="Arial" panose="020B0604020202020204" pitchFamily="34"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6688302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columns_black AL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017795"/>
            <a:ext cx="2789903"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800" b="1" i="0">
                <a:solidFill>
                  <a:schemeClr val="bg1"/>
                </a:solidFill>
                <a:latin typeface="Arial" panose="020B0604020202020204" pitchFamily="34" charset="0"/>
                <a:cs typeface="Arial" panose="020B0604020202020204" pitchFamily="34" charset="0"/>
              </a:defRPr>
            </a:lvl1pPr>
          </a:lstStyle>
          <a:p>
            <a:r>
              <a:rPr lang="en-US" dirty="0"/>
              <a:t>Click to edit master title style long version with multiple lines.</a:t>
            </a:r>
          </a:p>
        </p:txBody>
      </p:sp>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5014461" y="3022003"/>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5014461" y="2269571"/>
            <a:ext cx="2988997"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20" name="Content Placeholder 2">
            <a:extLst>
              <a:ext uri="{FF2B5EF4-FFF2-40B4-BE49-F238E27FC236}">
                <a16:creationId xmlns:a16="http://schemas.microsoft.com/office/drawing/2014/main" id="{D63D3D37-AAAC-F648-B9CC-BB8668874428}"/>
              </a:ext>
            </a:extLst>
          </p:cNvPr>
          <p:cNvSpPr>
            <a:spLocks noGrp="1"/>
          </p:cNvSpPr>
          <p:nvPr>
            <p:ph idx="16" hasCustomPrompt="1"/>
          </p:nvPr>
        </p:nvSpPr>
        <p:spPr>
          <a:xfrm>
            <a:off x="8298723" y="3017795"/>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21" name="Text Placeholder 9">
            <a:extLst>
              <a:ext uri="{FF2B5EF4-FFF2-40B4-BE49-F238E27FC236}">
                <a16:creationId xmlns:a16="http://schemas.microsoft.com/office/drawing/2014/main" id="{1CA54EE8-9480-804E-A890-1ADFA7558615}"/>
              </a:ext>
            </a:extLst>
          </p:cNvPr>
          <p:cNvSpPr>
            <a:spLocks noGrp="1"/>
          </p:cNvSpPr>
          <p:nvPr>
            <p:ph type="body" sz="quarter" idx="17"/>
          </p:nvPr>
        </p:nvSpPr>
        <p:spPr>
          <a:xfrm>
            <a:off x="8298723" y="2265363"/>
            <a:ext cx="2988997"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p:nvPr>
        </p:nvSpPr>
        <p:spPr>
          <a:xfrm>
            <a:off x="838200" y="882466"/>
            <a:ext cx="2949575" cy="1835386"/>
          </a:xfrm>
        </p:spPr>
        <p:txBody>
          <a:bodyPr>
            <a:noAutofit/>
          </a:bodyPr>
          <a:lstStyle>
            <a:lvl1pPr marL="0" indent="0">
              <a:buFontTx/>
              <a:buNone/>
              <a:defRPr sz="2800" b="1" i="0">
                <a:solidFill>
                  <a:schemeClr val="bg1"/>
                </a:solidFill>
                <a:latin typeface="Arial" panose="020B0604020202020204" pitchFamily="34"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a:t>Click to edit Master text styles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3"/>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380935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columns_whit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017795"/>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4756"/>
          </a:xfrm>
        </p:spPr>
        <p:txBody>
          <a:bodyPr anchor="b" anchorCtr="0">
            <a:noAutofit/>
          </a:bodyPr>
          <a:lstStyle>
            <a:lvl1pPr algn="l">
              <a:lnSpc>
                <a:spcPct val="100000"/>
              </a:lnSpc>
              <a:defRPr sz="2800" b="1" i="0">
                <a:solidFill>
                  <a:schemeClr val="tx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10" name="Text Placeholder 9">
            <a:extLst>
              <a:ext uri="{FF2B5EF4-FFF2-40B4-BE49-F238E27FC236}">
                <a16:creationId xmlns:a16="http://schemas.microsoft.com/office/drawing/2014/main" id="{A238E63F-6339-AE45-9E3C-F99BC6D16785}"/>
              </a:ext>
            </a:extLst>
          </p:cNvPr>
          <p:cNvSpPr>
            <a:spLocks noGrp="1"/>
          </p:cNvSpPr>
          <p:nvPr>
            <p:ph type="body" sz="quarter" idx="13"/>
          </p:nvPr>
        </p:nvSpPr>
        <p:spPr>
          <a:xfrm>
            <a:off x="838200" y="2265363"/>
            <a:ext cx="3320845"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4435577" y="3022003"/>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4435577" y="2269571"/>
            <a:ext cx="3320845"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7" name="Content Placeholder 2">
            <a:extLst>
              <a:ext uri="{FF2B5EF4-FFF2-40B4-BE49-F238E27FC236}">
                <a16:creationId xmlns:a16="http://schemas.microsoft.com/office/drawing/2014/main" id="{3C2E953D-43EE-A141-8B63-89E362573F47}"/>
              </a:ext>
            </a:extLst>
          </p:cNvPr>
          <p:cNvSpPr>
            <a:spLocks noGrp="1"/>
          </p:cNvSpPr>
          <p:nvPr>
            <p:ph idx="16" hasCustomPrompt="1"/>
          </p:nvPr>
        </p:nvSpPr>
        <p:spPr>
          <a:xfrm>
            <a:off x="8032955" y="3017795"/>
            <a:ext cx="3320845"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8" name="Text Placeholder 9">
            <a:extLst>
              <a:ext uri="{FF2B5EF4-FFF2-40B4-BE49-F238E27FC236}">
                <a16:creationId xmlns:a16="http://schemas.microsoft.com/office/drawing/2014/main" id="{2B343060-2AD6-134F-8A99-204EFA63752A}"/>
              </a:ext>
            </a:extLst>
          </p:cNvPr>
          <p:cNvSpPr>
            <a:spLocks noGrp="1"/>
          </p:cNvSpPr>
          <p:nvPr>
            <p:ph type="body" sz="quarter" idx="17"/>
          </p:nvPr>
        </p:nvSpPr>
        <p:spPr>
          <a:xfrm>
            <a:off x="8032955" y="2265363"/>
            <a:ext cx="3320845"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79C45948-1A02-2848-8588-4732A2AD978A}"/>
              </a:ext>
            </a:extLst>
          </p:cNvPr>
          <p:cNvCxnSpPr/>
          <p:nvPr userDrawn="1"/>
        </p:nvCxnSpPr>
        <p:spPr>
          <a:xfrm>
            <a:off x="4286864" y="2265363"/>
            <a:ext cx="0" cy="3879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D7244F8-F3EC-3E4A-AAF1-1409EA2551C9}"/>
              </a:ext>
            </a:extLst>
          </p:cNvPr>
          <p:cNvCxnSpPr/>
          <p:nvPr userDrawn="1"/>
        </p:nvCxnSpPr>
        <p:spPr>
          <a:xfrm>
            <a:off x="7900219" y="2265363"/>
            <a:ext cx="0" cy="38797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B536CEC-E045-504C-B7BC-C0D93AD00395}"/>
              </a:ext>
            </a:extLst>
          </p:cNvPr>
          <p:cNvPicPr>
            <a:picLocks noChangeAspect="1"/>
          </p:cNvPicPr>
          <p:nvPr userDrawn="1"/>
        </p:nvPicPr>
        <p:blipFill>
          <a:blip r:embed="rId2"/>
          <a:srcRect/>
          <a:stretch/>
        </p:blipFill>
        <p:spPr>
          <a:xfrm>
            <a:off x="9629548" y="6421980"/>
            <a:ext cx="2025650" cy="273050"/>
          </a:xfrm>
          <a:prstGeom prst="rect">
            <a:avLst/>
          </a:prstGeom>
        </p:spPr>
      </p:pic>
      <p:sp>
        <p:nvSpPr>
          <p:cNvPr id="14" name="Slide Number Placeholder 6">
            <a:extLst>
              <a:ext uri="{FF2B5EF4-FFF2-40B4-BE49-F238E27FC236}">
                <a16:creationId xmlns:a16="http://schemas.microsoft.com/office/drawing/2014/main" id="{DE6B4A2E-7D2F-354E-98DA-AD1F10B6F120}"/>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372292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columns_white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017795"/>
            <a:ext cx="2789903"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5014461" y="882466"/>
            <a:ext cx="6056662" cy="1154756"/>
          </a:xfrm>
        </p:spPr>
        <p:txBody>
          <a:bodyPr anchor="t" anchorCtr="0">
            <a:noAutofit/>
          </a:bodyPr>
          <a:lstStyle>
            <a:lvl1pPr algn="l">
              <a:lnSpc>
                <a:spcPct val="100000"/>
              </a:lnSpc>
              <a:defRPr sz="2800" b="1" i="0">
                <a:solidFill>
                  <a:schemeClr val="tx1"/>
                </a:solidFill>
                <a:latin typeface="Arial" panose="020B0604020202020204" pitchFamily="34" charset="0"/>
                <a:cs typeface="Arial" panose="020B0604020202020204" pitchFamily="34" charset="0"/>
              </a:defRPr>
            </a:lvl1pPr>
          </a:lstStyle>
          <a:p>
            <a:r>
              <a:rPr lang="en-US" dirty="0"/>
              <a:t>Click to edit master title style long version with multiple lines.</a:t>
            </a:r>
          </a:p>
        </p:txBody>
      </p:sp>
      <p:sp>
        <p:nvSpPr>
          <p:cNvPr id="15" name="Content Placeholder 2">
            <a:extLst>
              <a:ext uri="{FF2B5EF4-FFF2-40B4-BE49-F238E27FC236}">
                <a16:creationId xmlns:a16="http://schemas.microsoft.com/office/drawing/2014/main" id="{642D1BFE-5068-1940-8E51-E9C1FC60955C}"/>
              </a:ext>
            </a:extLst>
          </p:cNvPr>
          <p:cNvSpPr>
            <a:spLocks noGrp="1"/>
          </p:cNvSpPr>
          <p:nvPr>
            <p:ph idx="14" hasCustomPrompt="1"/>
          </p:nvPr>
        </p:nvSpPr>
        <p:spPr>
          <a:xfrm>
            <a:off x="5014461" y="3022003"/>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6" name="Text Placeholder 9">
            <a:extLst>
              <a:ext uri="{FF2B5EF4-FFF2-40B4-BE49-F238E27FC236}">
                <a16:creationId xmlns:a16="http://schemas.microsoft.com/office/drawing/2014/main" id="{7FF33B68-64E6-C341-B24A-117816165077}"/>
              </a:ext>
            </a:extLst>
          </p:cNvPr>
          <p:cNvSpPr>
            <a:spLocks noGrp="1"/>
          </p:cNvSpPr>
          <p:nvPr>
            <p:ph type="body" sz="quarter" idx="15"/>
          </p:nvPr>
        </p:nvSpPr>
        <p:spPr>
          <a:xfrm>
            <a:off x="5014461" y="2269571"/>
            <a:ext cx="2988997"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20" name="Content Placeholder 2">
            <a:extLst>
              <a:ext uri="{FF2B5EF4-FFF2-40B4-BE49-F238E27FC236}">
                <a16:creationId xmlns:a16="http://schemas.microsoft.com/office/drawing/2014/main" id="{D63D3D37-AAAC-F648-B9CC-BB8668874428}"/>
              </a:ext>
            </a:extLst>
          </p:cNvPr>
          <p:cNvSpPr>
            <a:spLocks noGrp="1"/>
          </p:cNvSpPr>
          <p:nvPr>
            <p:ph idx="16" hasCustomPrompt="1"/>
          </p:nvPr>
        </p:nvSpPr>
        <p:spPr>
          <a:xfrm>
            <a:off x="8298723" y="3017795"/>
            <a:ext cx="2988997" cy="3127366"/>
          </a:xfrm>
        </p:spPr>
        <p:txBody>
          <a:bodyPr anchor="t">
            <a:normAutofit/>
          </a:bodyPr>
          <a:lstStyle>
            <a:lvl1pPr marL="0" indent="0" algn="l">
              <a:lnSpc>
                <a:spcPct val="100000"/>
              </a:lnSpc>
              <a:spcBef>
                <a:spcPts val="0"/>
              </a:spcBef>
              <a:buClr>
                <a:schemeClr val="bg1"/>
              </a:buClr>
              <a:buFont typeface="Arial" panose="020B0604020202020204" pitchFamily="34" charset="0"/>
              <a:buNone/>
              <a:defRPr lang="en-US" sz="16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21" name="Text Placeholder 9">
            <a:extLst>
              <a:ext uri="{FF2B5EF4-FFF2-40B4-BE49-F238E27FC236}">
                <a16:creationId xmlns:a16="http://schemas.microsoft.com/office/drawing/2014/main" id="{1CA54EE8-9480-804E-A890-1ADFA7558615}"/>
              </a:ext>
            </a:extLst>
          </p:cNvPr>
          <p:cNvSpPr>
            <a:spLocks noGrp="1"/>
          </p:cNvSpPr>
          <p:nvPr>
            <p:ph type="body" sz="quarter" idx="17"/>
          </p:nvPr>
        </p:nvSpPr>
        <p:spPr>
          <a:xfrm>
            <a:off x="8298723" y="2265363"/>
            <a:ext cx="2988997" cy="694147"/>
          </a:xfrm>
          <a:noFill/>
        </p:spPr>
        <p:txBody>
          <a:bodyPr>
            <a:noAutofit/>
          </a:bodyPr>
          <a:lstStyle>
            <a:lvl1pPr marL="0" indent="0">
              <a:buFontTx/>
              <a:buNone/>
              <a:defRPr sz="2000" b="1" i="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2" name="Text Placeholder 11">
            <a:extLst>
              <a:ext uri="{FF2B5EF4-FFF2-40B4-BE49-F238E27FC236}">
                <a16:creationId xmlns:a16="http://schemas.microsoft.com/office/drawing/2014/main" id="{765B1A84-3196-554A-A801-26C3736695CD}"/>
              </a:ext>
            </a:extLst>
          </p:cNvPr>
          <p:cNvSpPr>
            <a:spLocks noGrp="1"/>
          </p:cNvSpPr>
          <p:nvPr>
            <p:ph type="body" sz="quarter" idx="18"/>
          </p:nvPr>
        </p:nvSpPr>
        <p:spPr>
          <a:xfrm>
            <a:off x="838200" y="882466"/>
            <a:ext cx="2949575" cy="1835386"/>
          </a:xfrm>
        </p:spPr>
        <p:txBody>
          <a:bodyPr>
            <a:noAutofit/>
          </a:bodyPr>
          <a:lstStyle>
            <a:lvl1pPr marL="0" indent="0">
              <a:buFontTx/>
              <a:buNone/>
              <a:defRPr sz="2800" b="1" i="0">
                <a:solidFill>
                  <a:schemeClr val="bg1"/>
                </a:solidFill>
                <a:latin typeface="Arial" panose="020B0604020202020204" pitchFamily="34" charset="0"/>
                <a:cs typeface="Arial" panose="020B0604020202020204" pitchFamily="34" charset="0"/>
              </a:defRPr>
            </a:lvl1pPr>
            <a:lvl2pPr marL="457200" indent="0">
              <a:buFontTx/>
              <a:buNone/>
              <a:defRPr sz="2800" b="1" i="0">
                <a:latin typeface="Arial" panose="020B0604020202020204" pitchFamily="34" charset="0"/>
                <a:cs typeface="Arial" panose="020B0604020202020204" pitchFamily="34" charset="0"/>
              </a:defRPr>
            </a:lvl2pPr>
            <a:lvl3pPr marL="914400" indent="0">
              <a:buFontTx/>
              <a:buNone/>
              <a:defRPr sz="2800" b="1" i="0">
                <a:latin typeface="Arial" panose="020B0604020202020204" pitchFamily="34" charset="0"/>
                <a:cs typeface="Arial" panose="020B0604020202020204" pitchFamily="34" charset="0"/>
              </a:defRPr>
            </a:lvl3pPr>
            <a:lvl4pPr marL="1371600" indent="0">
              <a:buFontTx/>
              <a:buNone/>
              <a:defRPr sz="2800" b="1" i="0">
                <a:latin typeface="Arial" panose="020B0604020202020204" pitchFamily="34" charset="0"/>
                <a:cs typeface="Arial" panose="020B0604020202020204" pitchFamily="34" charset="0"/>
              </a:defRPr>
            </a:lvl4pPr>
            <a:lvl5pPr marL="1828800" indent="0">
              <a:buFontTx/>
              <a:buNone/>
              <a:defRPr sz="2800" b="1" i="0">
                <a:latin typeface="Arial" panose="020B0604020202020204" pitchFamily="34" charset="0"/>
                <a:cs typeface="Arial" panose="020B0604020202020204" pitchFamily="34" charset="0"/>
              </a:defRPr>
            </a:lvl5pPr>
          </a:lstStyle>
          <a:p>
            <a:pPr lvl="0"/>
            <a:r>
              <a:rPr lang="en-US"/>
              <a:t>Click to edit Master text styles</a:t>
            </a:r>
          </a:p>
        </p:txBody>
      </p:sp>
      <p:pic>
        <p:nvPicPr>
          <p:cNvPr id="11" name="Picture 10">
            <a:extLst>
              <a:ext uri="{FF2B5EF4-FFF2-40B4-BE49-F238E27FC236}">
                <a16:creationId xmlns:a16="http://schemas.microsoft.com/office/drawing/2014/main" id="{DEE4D894-A29D-9643-8631-0B759B2E400E}"/>
              </a:ext>
            </a:extLst>
          </p:cNvPr>
          <p:cNvPicPr>
            <a:picLocks noChangeAspect="1"/>
          </p:cNvPicPr>
          <p:nvPr userDrawn="1"/>
        </p:nvPicPr>
        <p:blipFill>
          <a:blip r:embed="rId3"/>
          <a:srcRect/>
          <a:stretch/>
        </p:blipFill>
        <p:spPr>
          <a:xfrm>
            <a:off x="9629548" y="6421980"/>
            <a:ext cx="2025650" cy="273050"/>
          </a:xfrm>
          <a:prstGeom prst="rect">
            <a:avLst/>
          </a:prstGeom>
        </p:spPr>
      </p:pic>
      <p:sp>
        <p:nvSpPr>
          <p:cNvPr id="13" name="Slide Number Placeholder 6">
            <a:extLst>
              <a:ext uri="{FF2B5EF4-FFF2-40B4-BE49-F238E27FC236}">
                <a16:creationId xmlns:a16="http://schemas.microsoft.com/office/drawing/2014/main" id="{30964279-42E7-9C4A-9068-DC846E7900AE}"/>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dirty="0"/>
              <a:t>|  </a:t>
            </a:r>
            <a:fld id="{97BFF72C-5ACC-BF44-8A77-29ED5F2D29E3}" type="slidenum">
              <a:rPr lang="en-US" smtClean="0"/>
              <a:pPr/>
              <a:t>‹#›</a:t>
            </a:fld>
            <a:endParaRPr lang="en-US" dirty="0"/>
          </a:p>
        </p:txBody>
      </p:sp>
    </p:spTree>
    <p:extLst>
      <p:ext uri="{BB962C8B-B14F-4D97-AF65-F5344CB8AC3E}">
        <p14:creationId xmlns:p14="http://schemas.microsoft.com/office/powerpoint/2010/main" val="10590602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_bullet points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2201710"/>
            <a:ext cx="8227142" cy="4051606"/>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48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a:t>
            </a:r>
          </a:p>
        </p:txBody>
      </p:sp>
    </p:spTree>
    <p:extLst>
      <p:ext uri="{BB962C8B-B14F-4D97-AF65-F5344CB8AC3E}">
        <p14:creationId xmlns:p14="http://schemas.microsoft.com/office/powerpoint/2010/main" val="41358728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_bullet points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2201710"/>
            <a:ext cx="8227142" cy="4051606"/>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48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a:t>
            </a:r>
          </a:p>
        </p:txBody>
      </p:sp>
    </p:spTree>
    <p:extLst>
      <p:ext uri="{BB962C8B-B14F-4D97-AF65-F5344CB8AC3E}">
        <p14:creationId xmlns:p14="http://schemas.microsoft.com/office/powerpoint/2010/main" val="4019999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_bullet points_red">
    <p:bg>
      <p:bgPr>
        <a:solidFill>
          <a:schemeClr val="tx2"/>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7A17D1-E46A-5C43-A8C2-07C98D08DE2A}"/>
              </a:ext>
            </a:extLst>
          </p:cNvPr>
          <p:cNvSpPr>
            <a:spLocks noGrp="1"/>
          </p:cNvSpPr>
          <p:nvPr>
            <p:ph idx="1" hasCustomPrompt="1"/>
          </p:nvPr>
        </p:nvSpPr>
        <p:spPr>
          <a:xfrm>
            <a:off x="838200" y="2201710"/>
            <a:ext cx="8227142" cy="4051606"/>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2" name="Title 1">
            <a:extLst>
              <a:ext uri="{FF2B5EF4-FFF2-40B4-BE49-F238E27FC236}">
                <a16:creationId xmlns:a16="http://schemas.microsoft.com/office/drawing/2014/main" id="{7A3FCBAC-32A4-994B-B4B0-066131203B90}"/>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48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a:t>
            </a:r>
          </a:p>
        </p:txBody>
      </p:sp>
      <p:sp>
        <p:nvSpPr>
          <p:cNvPr id="13" name="Slide Number Placeholder 6">
            <a:extLst>
              <a:ext uri="{FF2B5EF4-FFF2-40B4-BE49-F238E27FC236}">
                <a16:creationId xmlns:a16="http://schemas.microsoft.com/office/drawing/2014/main" id="{C0EF49D9-56C2-EF41-8E3E-962E613FB79E}"/>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14" name="Picture 13">
            <a:extLst>
              <a:ext uri="{FF2B5EF4-FFF2-40B4-BE49-F238E27FC236}">
                <a16:creationId xmlns:a16="http://schemas.microsoft.com/office/drawing/2014/main" id="{B52C8463-361F-594A-9E49-DBFD477671B0}"/>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6407364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_bullet points_black">
    <p:bg>
      <p:bgPr>
        <a:solidFill>
          <a:schemeClr val="tx1"/>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7A17D1-E46A-5C43-A8C2-07C98D08DE2A}"/>
              </a:ext>
            </a:extLst>
          </p:cNvPr>
          <p:cNvSpPr>
            <a:spLocks noGrp="1"/>
          </p:cNvSpPr>
          <p:nvPr>
            <p:ph idx="1" hasCustomPrompt="1"/>
          </p:nvPr>
        </p:nvSpPr>
        <p:spPr>
          <a:xfrm>
            <a:off x="838200" y="2201710"/>
            <a:ext cx="8227142" cy="4051606"/>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12" name="Title 1">
            <a:extLst>
              <a:ext uri="{FF2B5EF4-FFF2-40B4-BE49-F238E27FC236}">
                <a16:creationId xmlns:a16="http://schemas.microsoft.com/office/drawing/2014/main" id="{7A3FCBAC-32A4-994B-B4B0-066131203B90}"/>
              </a:ext>
            </a:extLst>
          </p:cNvPr>
          <p:cNvSpPr>
            <a:spLocks noGrp="1"/>
          </p:cNvSpPr>
          <p:nvPr>
            <p:ph type="ctrTitle" hasCustomPrompt="1"/>
          </p:nvPr>
        </p:nvSpPr>
        <p:spPr>
          <a:xfrm>
            <a:off x="838201" y="882466"/>
            <a:ext cx="8227142" cy="1156541"/>
          </a:xfrm>
        </p:spPr>
        <p:txBody>
          <a:bodyPr anchor="b" anchorCtr="0">
            <a:noAutofit/>
          </a:bodyPr>
          <a:lstStyle>
            <a:lvl1pPr algn="l">
              <a:lnSpc>
                <a:spcPct val="100000"/>
              </a:lnSpc>
              <a:defRPr sz="48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a:t>
            </a:r>
          </a:p>
        </p:txBody>
      </p:sp>
      <p:sp>
        <p:nvSpPr>
          <p:cNvPr id="13" name="Slide Number Placeholder 6">
            <a:extLst>
              <a:ext uri="{FF2B5EF4-FFF2-40B4-BE49-F238E27FC236}">
                <a16:creationId xmlns:a16="http://schemas.microsoft.com/office/drawing/2014/main" id="{C0EF49D9-56C2-EF41-8E3E-962E613FB79E}"/>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14" name="Picture 13">
            <a:extLst>
              <a:ext uri="{FF2B5EF4-FFF2-40B4-BE49-F238E27FC236}">
                <a16:creationId xmlns:a16="http://schemas.microsoft.com/office/drawing/2014/main" id="{B52C8463-361F-594A-9E49-DBFD477671B0}"/>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5230224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 Title_re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54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2"/>
          <a:stretch>
            <a:fillRect/>
          </a:stretch>
        </p:blipFill>
        <p:spPr>
          <a:xfrm>
            <a:off x="8234841" y="5396801"/>
            <a:ext cx="3541395" cy="1229995"/>
          </a:xfrm>
          <a:prstGeom prst="rect">
            <a:avLst/>
          </a:prstGeom>
        </p:spPr>
      </p:pic>
    </p:spTree>
    <p:extLst>
      <p:ext uri="{BB962C8B-B14F-4D97-AF65-F5344CB8AC3E}">
        <p14:creationId xmlns:p14="http://schemas.microsoft.com/office/powerpoint/2010/main" val="1543500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_re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28072-7F74-D04A-A7DC-247EB2F93D30}"/>
              </a:ext>
            </a:extLst>
          </p:cNvPr>
          <p:cNvPicPr>
            <a:picLocks noChangeAspect="1"/>
          </p:cNvPicPr>
          <p:nvPr userDrawn="1"/>
        </p:nvPicPr>
        <p:blipFill>
          <a:blip r:embed="rId2"/>
          <a:stretch>
            <a:fillRect/>
          </a:stretch>
        </p:blipFill>
        <p:spPr>
          <a:xfrm>
            <a:off x="9655574" y="6421980"/>
            <a:ext cx="2025650" cy="273050"/>
          </a:xfrm>
          <a:prstGeom prst="rect">
            <a:avLst/>
          </a:prstGeom>
        </p:spPr>
      </p:pic>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428999"/>
            <a:ext cx="7667847" cy="2747963"/>
          </a:xfrm>
        </p:spPr>
        <p:txBody>
          <a:bodyPr anchor="t">
            <a:noAutofit/>
          </a:bodyPr>
          <a:lstStyle>
            <a:lvl1pPr marL="0" indent="0" algn="l">
              <a:lnSpc>
                <a:spcPct val="100000"/>
              </a:lnSpc>
              <a:spcBef>
                <a:spcPts val="0"/>
              </a:spcBef>
              <a:buFontTx/>
              <a:buNone/>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9" name="Slide Number Placeholder 6">
            <a:extLst>
              <a:ext uri="{FF2B5EF4-FFF2-40B4-BE49-F238E27FC236}">
                <a16:creationId xmlns:a16="http://schemas.microsoft.com/office/drawing/2014/main" id="{3371ECA7-C5A5-8C46-9330-594E1EEDDC5F}"/>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spTree>
    <p:extLst>
      <p:ext uri="{BB962C8B-B14F-4D97-AF65-F5344CB8AC3E}">
        <p14:creationId xmlns:p14="http://schemas.microsoft.com/office/powerpoint/2010/main" val="3563219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 Title_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54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2"/>
          <a:srcRect/>
          <a:stretch/>
        </p:blipFill>
        <p:spPr>
          <a:xfrm>
            <a:off x="8234841" y="5396801"/>
            <a:ext cx="3541395" cy="1229995"/>
          </a:xfrm>
          <a:prstGeom prst="rect">
            <a:avLst/>
          </a:prstGeom>
        </p:spPr>
      </p:pic>
    </p:spTree>
    <p:extLst>
      <p:ext uri="{BB962C8B-B14F-4D97-AF65-F5344CB8AC3E}">
        <p14:creationId xmlns:p14="http://schemas.microsoft.com/office/powerpoint/2010/main" val="1416130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Title_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54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3"/>
          <a:stretch>
            <a:fillRect/>
          </a:stretch>
        </p:blipFill>
        <p:spPr>
          <a:xfrm>
            <a:off x="8234841" y="5396801"/>
            <a:ext cx="3541395" cy="1229995"/>
          </a:xfrm>
          <a:prstGeom prst="rect">
            <a:avLst/>
          </a:prstGeom>
        </p:spPr>
      </p:pic>
    </p:spTree>
    <p:extLst>
      <p:ext uri="{BB962C8B-B14F-4D97-AF65-F5344CB8AC3E}">
        <p14:creationId xmlns:p14="http://schemas.microsoft.com/office/powerpoint/2010/main" val="9090065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Titl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90FB-1758-E642-BEC1-6C7F7AC7A77D}"/>
              </a:ext>
            </a:extLst>
          </p:cNvPr>
          <p:cNvSpPr>
            <a:spLocks noGrp="1"/>
          </p:cNvSpPr>
          <p:nvPr>
            <p:ph type="ctrTitle" hasCustomPrompt="1"/>
          </p:nvPr>
        </p:nvSpPr>
        <p:spPr>
          <a:xfrm>
            <a:off x="786804" y="2126511"/>
            <a:ext cx="10664457" cy="845289"/>
          </a:xfrm>
        </p:spPr>
        <p:txBody>
          <a:bodyPr lIns="0" anchor="ctr" anchorCtr="0">
            <a:noAutofit/>
          </a:bodyPr>
          <a:lstStyle>
            <a:lvl1pPr algn="l">
              <a:defRPr sz="54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051EFF54-9761-9847-BCD7-9E140698841C}"/>
              </a:ext>
            </a:extLst>
          </p:cNvPr>
          <p:cNvPicPr>
            <a:picLocks noChangeAspect="1"/>
          </p:cNvPicPr>
          <p:nvPr userDrawn="1"/>
        </p:nvPicPr>
        <p:blipFill>
          <a:blip r:embed="rId3"/>
          <a:stretch>
            <a:fillRect/>
          </a:stretch>
        </p:blipFill>
        <p:spPr>
          <a:xfrm>
            <a:off x="8234841" y="5396801"/>
            <a:ext cx="3541395" cy="1229995"/>
          </a:xfrm>
          <a:prstGeom prst="rect">
            <a:avLst/>
          </a:prstGeom>
        </p:spPr>
      </p:pic>
    </p:spTree>
    <p:extLst>
      <p:ext uri="{BB962C8B-B14F-4D97-AF65-F5344CB8AC3E}">
        <p14:creationId xmlns:p14="http://schemas.microsoft.com/office/powerpoint/2010/main" val="4280904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428999"/>
            <a:ext cx="7667847" cy="2747963"/>
          </a:xfrm>
        </p:spPr>
        <p:txBody>
          <a:bodyPr anchor="t">
            <a:noAutofit/>
          </a:bodyPr>
          <a:lstStyle>
            <a:lvl1pPr marL="0" indent="0" algn="l">
              <a:lnSpc>
                <a:spcPct val="100000"/>
              </a:lnSpc>
              <a:spcBef>
                <a:spcPts val="0"/>
              </a:spcBef>
              <a:buFontTx/>
              <a:buNone/>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6" name="Slide Number Placeholder 6">
            <a:extLst>
              <a:ext uri="{FF2B5EF4-FFF2-40B4-BE49-F238E27FC236}">
                <a16:creationId xmlns:a16="http://schemas.microsoft.com/office/drawing/2014/main" id="{BD17D5CF-7D3D-7B45-B019-8CF04F7F82A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8" name="Picture 7">
            <a:extLst>
              <a:ext uri="{FF2B5EF4-FFF2-40B4-BE49-F238E27FC236}">
                <a16:creationId xmlns:a16="http://schemas.microsoft.com/office/drawing/2014/main" id="{891FBB05-6172-E548-9DA0-8B024AEC6B25}"/>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131020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white">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1323900"/>
            <a:ext cx="7582786" cy="1925711"/>
          </a:xfrm>
        </p:spPr>
        <p:txBody>
          <a:bodyPr anchor="ctr" anchorCtr="0">
            <a:noAutofit/>
          </a:bodyPr>
          <a:lstStyle>
            <a:lvl1pPr algn="l">
              <a:lnSpc>
                <a:spcPct val="100000"/>
              </a:lnSpc>
              <a:defRPr sz="3600" b="1" i="0">
                <a:solidFill>
                  <a:schemeClr val="tx2"/>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pic>
        <p:nvPicPr>
          <p:cNvPr id="4" name="Picture 3">
            <a:extLst>
              <a:ext uri="{FF2B5EF4-FFF2-40B4-BE49-F238E27FC236}">
                <a16:creationId xmlns:a16="http://schemas.microsoft.com/office/drawing/2014/main" id="{2AB28072-7F74-D04A-A7DC-247EB2F93D30}"/>
              </a:ext>
            </a:extLst>
          </p:cNvPr>
          <p:cNvPicPr>
            <a:picLocks noChangeAspect="1"/>
          </p:cNvPicPr>
          <p:nvPr userDrawn="1"/>
        </p:nvPicPr>
        <p:blipFill>
          <a:blip r:embed="rId2"/>
          <a:stretch>
            <a:fillRect/>
          </a:stretch>
        </p:blipFill>
        <p:spPr>
          <a:xfrm>
            <a:off x="9582422" y="6421980"/>
            <a:ext cx="2025650" cy="273050"/>
          </a:xfrm>
          <a:prstGeom prst="rect">
            <a:avLst/>
          </a:prstGeom>
        </p:spPr>
      </p:pic>
      <p:pic>
        <p:nvPicPr>
          <p:cNvPr id="11" name="Picture 10">
            <a:extLst>
              <a:ext uri="{FF2B5EF4-FFF2-40B4-BE49-F238E27FC236}">
                <a16:creationId xmlns:a16="http://schemas.microsoft.com/office/drawing/2014/main" id="{CC4D3FBB-C602-434B-ADC4-CCA57B357667}"/>
              </a:ext>
            </a:extLst>
          </p:cNvPr>
          <p:cNvPicPr>
            <a:picLocks noChangeAspect="1"/>
          </p:cNvPicPr>
          <p:nvPr userDrawn="1"/>
        </p:nvPicPr>
        <p:blipFill>
          <a:blip r:embed="rId3"/>
          <a:srcRect/>
          <a:stretch/>
        </p:blipFill>
        <p:spPr>
          <a:xfrm>
            <a:off x="9624044" y="6421980"/>
            <a:ext cx="2025650" cy="273050"/>
          </a:xfrm>
          <a:prstGeom prst="rect">
            <a:avLst/>
          </a:prstGeom>
        </p:spPr>
      </p:pic>
      <p:sp>
        <p:nvSpPr>
          <p:cNvPr id="9" name="Content Placeholder 2">
            <a:extLst>
              <a:ext uri="{FF2B5EF4-FFF2-40B4-BE49-F238E27FC236}">
                <a16:creationId xmlns:a16="http://schemas.microsoft.com/office/drawing/2014/main" id="{06C52D16-6F0B-2F4B-A990-688D17CC6277}"/>
              </a:ext>
            </a:extLst>
          </p:cNvPr>
          <p:cNvSpPr>
            <a:spLocks noGrp="1"/>
          </p:cNvSpPr>
          <p:nvPr>
            <p:ph idx="1" hasCustomPrompt="1"/>
          </p:nvPr>
        </p:nvSpPr>
        <p:spPr>
          <a:xfrm>
            <a:off x="838200" y="3428999"/>
            <a:ext cx="7667847" cy="2747963"/>
          </a:xfrm>
        </p:spPr>
        <p:txBody>
          <a:bodyPr anchor="t">
            <a:noAutofit/>
          </a:bodyPr>
          <a:lstStyle>
            <a:lvl1pPr marL="0" indent="0" algn="l">
              <a:lnSpc>
                <a:spcPct val="100000"/>
              </a:lnSpc>
              <a:spcBef>
                <a:spcPts val="0"/>
              </a:spcBef>
              <a:buFontTx/>
              <a:buNone/>
              <a:defRPr lang="en-US" sz="2000" b="0" i="0" smtClean="0">
                <a:solidFill>
                  <a:schemeClr val="tx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a:t>
            </a:r>
            <a:r>
              <a:rPr lang="en-US" dirty="0">
                <a:solidFill>
                  <a:srgbClr val="FFFFFF"/>
                </a:solidFill>
                <a:effectLst/>
                <a:latin typeface="Helvetica" pitchFamily="2" charset="0"/>
              </a:rPr>
              <a:t>.</a:t>
            </a:r>
          </a:p>
        </p:txBody>
      </p:sp>
      <p:sp>
        <p:nvSpPr>
          <p:cNvPr id="8" name="Slide Number Placeholder 6">
            <a:extLst>
              <a:ext uri="{FF2B5EF4-FFF2-40B4-BE49-F238E27FC236}">
                <a16:creationId xmlns:a16="http://schemas.microsoft.com/office/drawing/2014/main" id="{88FB3BE4-9704-9F42-BC65-C600E32093CC}"/>
              </a:ext>
            </a:extLst>
          </p:cNvPr>
          <p:cNvSpPr>
            <a:spLocks noGrp="1"/>
          </p:cNvSpPr>
          <p:nvPr>
            <p:ph type="sldNum" sz="quarter" idx="12"/>
          </p:nvPr>
        </p:nvSpPr>
        <p:spPr>
          <a:xfrm>
            <a:off x="9269360" y="6366182"/>
            <a:ext cx="2743200" cy="365125"/>
          </a:xfrm>
        </p:spPr>
        <p:txBody>
          <a:bodyPr/>
          <a:lstStyle>
            <a:lvl1pPr>
              <a:defRPr sz="1050">
                <a:solidFill>
                  <a:schemeClr val="tx1"/>
                </a:solidFill>
              </a:defRPr>
            </a:lvl1pPr>
          </a:lstStyle>
          <a:p>
            <a:r>
              <a:rPr lang="en-US"/>
              <a:t>|  </a:t>
            </a:r>
            <a:fld id="{97BFF72C-5ACC-BF44-8A77-29ED5F2D29E3}" type="slidenum">
              <a:rPr lang="en-US" smtClean="0"/>
              <a:pPr/>
              <a:t>‹#›</a:t>
            </a:fld>
            <a:endParaRPr lang="en-US" dirty="0"/>
          </a:p>
        </p:txBody>
      </p:sp>
    </p:spTree>
    <p:extLst>
      <p:ext uri="{BB962C8B-B14F-4D97-AF65-F5344CB8AC3E}">
        <p14:creationId xmlns:p14="http://schemas.microsoft.com/office/powerpoint/2010/main" val="208083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re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234099"/>
            <a:ext cx="10559902" cy="2903942"/>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10" name="Text Placeholder 9">
            <a:extLst>
              <a:ext uri="{FF2B5EF4-FFF2-40B4-BE49-F238E27FC236}">
                <a16:creationId xmlns:a16="http://schemas.microsoft.com/office/drawing/2014/main" id="{A238E63F-6339-AE45-9E3C-F99BC6D16785}"/>
              </a:ext>
            </a:extLst>
          </p:cNvPr>
          <p:cNvSpPr>
            <a:spLocks noGrp="1"/>
          </p:cNvSpPr>
          <p:nvPr>
            <p:ph type="body" sz="quarter" idx="13"/>
          </p:nvPr>
        </p:nvSpPr>
        <p:spPr>
          <a:xfrm>
            <a:off x="838200" y="2265363"/>
            <a:ext cx="10560050" cy="812800"/>
          </a:xfrm>
          <a:noFill/>
        </p:spPr>
        <p:txBody>
          <a:bodyPr>
            <a:noAutofit/>
          </a:bodyPr>
          <a:lstStyle>
            <a:lvl1pPr marL="0" indent="0">
              <a:buFontTx/>
              <a:buNone/>
              <a:defRPr sz="20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8" name="Slide Number Placeholder 6">
            <a:extLst>
              <a:ext uri="{FF2B5EF4-FFF2-40B4-BE49-F238E27FC236}">
                <a16:creationId xmlns:a16="http://schemas.microsoft.com/office/drawing/2014/main" id="{6D0AD883-A2AC-594C-9673-3B3A82032F76}"/>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4A59272A-F6E1-784F-AD5C-985AE5CEEBFB}"/>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3138495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FE8CA-AEB5-2843-A832-23EFF7A0D17F}"/>
              </a:ext>
            </a:extLst>
          </p:cNvPr>
          <p:cNvSpPr>
            <a:spLocks noGrp="1"/>
          </p:cNvSpPr>
          <p:nvPr>
            <p:ph idx="1" hasCustomPrompt="1"/>
          </p:nvPr>
        </p:nvSpPr>
        <p:spPr>
          <a:xfrm>
            <a:off x="838200" y="3234099"/>
            <a:ext cx="10559902" cy="2903942"/>
          </a:xfrm>
        </p:spPr>
        <p:txBody>
          <a:bodyPr anchor="t">
            <a:normAutofit/>
          </a:bodyPr>
          <a:lstStyle>
            <a:lvl1pPr marL="342900" indent="-342900" algn="l">
              <a:lnSpc>
                <a:spcPct val="100000"/>
              </a:lnSpc>
              <a:spcBef>
                <a:spcPts val="0"/>
              </a:spcBef>
              <a:buClr>
                <a:schemeClr val="bg1"/>
              </a:buClr>
              <a:buFont typeface="Arial" panose="020B0604020202020204" pitchFamily="34" charset="0"/>
              <a:buChar char="•"/>
              <a:defRPr lang="en-US" sz="2000" b="0" i="0" smtClean="0">
                <a:solidFill>
                  <a:schemeClr val="bg1"/>
                </a:solidFill>
                <a:effectLst/>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US" dirty="0"/>
              <a:t>Click to edit master text styles </a:t>
            </a:r>
            <a:r>
              <a:rPr lang="en-US" dirty="0" err="1">
                <a:solidFill>
                  <a:srgbClr val="FFFFFF"/>
                </a:solidFill>
                <a:effectLst/>
                <a:latin typeface="Helvetica" pitchFamily="2" charset="0"/>
              </a:rPr>
              <a:t>Nullam</a:t>
            </a:r>
            <a:r>
              <a:rPr lang="en-US" dirty="0">
                <a:solidFill>
                  <a:srgbClr val="FFFFFF"/>
                </a:solidFill>
                <a:effectLst/>
                <a:latin typeface="Helvetica" pitchFamily="2" charset="0"/>
              </a:rPr>
              <a:t> id dolor id </a:t>
            </a:r>
            <a:r>
              <a:rPr lang="en-US" dirty="0" err="1">
                <a:solidFill>
                  <a:srgbClr val="FFFFFF"/>
                </a:solidFill>
                <a:effectLst/>
                <a:latin typeface="Helvetica" pitchFamily="2" charset="0"/>
              </a:rPr>
              <a:t>nibh</a:t>
            </a:r>
            <a:r>
              <a:rPr lang="en-US" dirty="0">
                <a:solidFill>
                  <a:srgbClr val="FFFFFF"/>
                </a:solidFill>
                <a:effectLst/>
                <a:latin typeface="Helvetica" pitchFamily="2" charset="0"/>
              </a:rPr>
              <a:t> </a:t>
            </a:r>
            <a:r>
              <a:rPr lang="en-US" dirty="0" err="1">
                <a:solidFill>
                  <a:srgbClr val="FFFFFF"/>
                </a:solidFill>
                <a:effectLst/>
                <a:latin typeface="Helvetica" pitchFamily="2" charset="0"/>
              </a:rPr>
              <a:t>ultricies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vehicula</a:t>
            </a:r>
            <a:r>
              <a:rPr lang="en-US" dirty="0">
                <a:solidFill>
                  <a:srgbClr val="FFFFFF"/>
                </a:solidFill>
                <a:effectLst/>
                <a:latin typeface="Helvetica" pitchFamily="2" charset="0"/>
              </a:rPr>
              <a:t> </a:t>
            </a:r>
            <a:r>
              <a:rPr lang="en-US" dirty="0" err="1">
                <a:solidFill>
                  <a:srgbClr val="FFFFFF"/>
                </a:solidFill>
                <a:effectLst/>
                <a:latin typeface="Helvetica" pitchFamily="2" charset="0"/>
              </a:rPr>
              <a:t>ut</a:t>
            </a:r>
            <a:r>
              <a:rPr lang="en-US" dirty="0">
                <a:solidFill>
                  <a:srgbClr val="FFFFFF"/>
                </a:solidFill>
                <a:effectLst/>
                <a:latin typeface="Helvetica" pitchFamily="2" charset="0"/>
              </a:rPr>
              <a:t> id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Aenean </a:t>
            </a:r>
            <a:r>
              <a:rPr lang="en-US" dirty="0" err="1">
                <a:solidFill>
                  <a:srgbClr val="FFFFFF"/>
                </a:solidFill>
                <a:effectLst/>
                <a:latin typeface="Helvetica" pitchFamily="2" charset="0"/>
              </a:rPr>
              <a:t>eu</a:t>
            </a:r>
            <a:r>
              <a:rPr lang="en-US" dirty="0">
                <a:solidFill>
                  <a:srgbClr val="FFFFFF"/>
                </a:solidFill>
                <a:effectLst/>
                <a:latin typeface="Helvetica" pitchFamily="2" charset="0"/>
              </a:rPr>
              <a:t> </a:t>
            </a:r>
            <a:r>
              <a:rPr lang="en-US" dirty="0" err="1">
                <a:solidFill>
                  <a:srgbClr val="FFFFFF"/>
                </a:solidFill>
                <a:effectLst/>
                <a:latin typeface="Helvetica" pitchFamily="2" charset="0"/>
              </a:rPr>
              <a:t>leo</a:t>
            </a:r>
            <a:r>
              <a:rPr lang="en-US" dirty="0">
                <a:solidFill>
                  <a:srgbClr val="FFFFFF"/>
                </a:solidFill>
                <a:effectLst/>
                <a:latin typeface="Helvetica" pitchFamily="2" charset="0"/>
              </a:rPr>
              <a:t>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p>
          <a:p>
            <a:endParaRPr lang="en-US" dirty="0">
              <a:solidFill>
                <a:srgbClr val="FFFFFF"/>
              </a:solidFill>
              <a:effectLst/>
              <a:latin typeface="Helvetica" pitchFamily="2" charset="0"/>
            </a:endParaRPr>
          </a:p>
          <a:p>
            <a:r>
              <a:rPr lang="en-US" dirty="0" err="1">
                <a:solidFill>
                  <a:srgbClr val="FFFFFF"/>
                </a:solidFill>
                <a:effectLst/>
                <a:latin typeface="Helvetica" pitchFamily="2" charset="0"/>
              </a:rPr>
              <a:t>Pellentesque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ornare</a:t>
            </a:r>
            <a:r>
              <a:rPr lang="en-US" dirty="0">
                <a:solidFill>
                  <a:srgbClr val="FFFFFF"/>
                </a:solidFill>
                <a:effectLst/>
                <a:latin typeface="Helvetica" pitchFamily="2" charset="0"/>
              </a:rPr>
              <a:t> </a:t>
            </a:r>
            <a:r>
              <a:rPr lang="en-US" dirty="0" err="1">
                <a:solidFill>
                  <a:srgbClr val="FFFFFF"/>
                </a:solidFill>
                <a:effectLst/>
                <a:latin typeface="Helvetica" pitchFamily="2" charset="0"/>
              </a:rPr>
              <a:t>sem</a:t>
            </a:r>
            <a:r>
              <a:rPr lang="en-US" dirty="0">
                <a:solidFill>
                  <a:srgbClr val="FFFFFF"/>
                </a:solidFill>
                <a:effectLst/>
                <a:latin typeface="Helvetica" pitchFamily="2" charset="0"/>
              </a:rPr>
              <a:t> lacinia </a:t>
            </a:r>
            <a:r>
              <a:rPr lang="en-US" dirty="0" err="1">
                <a:solidFill>
                  <a:srgbClr val="FFFFFF"/>
                </a:solidFill>
                <a:effectLst/>
                <a:latin typeface="Helvetica" pitchFamily="2" charset="0"/>
              </a:rPr>
              <a:t>quam</a:t>
            </a:r>
            <a:r>
              <a:rPr lang="en-US" dirty="0">
                <a:solidFill>
                  <a:srgbClr val="FFFFFF"/>
                </a:solidFill>
                <a:effectLst/>
                <a:latin typeface="Helvetica" pitchFamily="2" charset="0"/>
              </a:rPr>
              <a:t> </a:t>
            </a:r>
            <a:r>
              <a:rPr lang="en-US" dirty="0" err="1">
                <a:solidFill>
                  <a:srgbClr val="FFFFFF"/>
                </a:solidFill>
                <a:effectLst/>
                <a:latin typeface="Helvetica" pitchFamily="2" charset="0"/>
              </a:rPr>
              <a:t>venenatis</a:t>
            </a:r>
            <a:r>
              <a:rPr lang="en-US" dirty="0">
                <a:solidFill>
                  <a:srgbClr val="FFFFFF"/>
                </a:solidFill>
                <a:effectLst/>
                <a:latin typeface="Helvetica" pitchFamily="2" charset="0"/>
              </a:rPr>
              <a:t> vestibulum. Lorem ipsum dolor sit </a:t>
            </a:r>
            <a:r>
              <a:rPr lang="en-US" dirty="0" err="1">
                <a:solidFill>
                  <a:srgbClr val="FFFFFF"/>
                </a:solidFill>
                <a:effectLst/>
                <a:latin typeface="Helvetica" pitchFamily="2" charset="0"/>
              </a:rPr>
              <a:t>amet</a:t>
            </a:r>
            <a:r>
              <a:rPr lang="en-US" dirty="0">
                <a:solidFill>
                  <a:srgbClr val="FFFFFF"/>
                </a:solidFill>
                <a:effectLst/>
                <a:latin typeface="Helvetica" pitchFamily="2" charset="0"/>
              </a:rPr>
              <a:t>, </a:t>
            </a:r>
            <a:r>
              <a:rPr lang="en-US" dirty="0" err="1">
                <a:solidFill>
                  <a:srgbClr val="FFFFFF"/>
                </a:solidFill>
                <a:effectLst/>
                <a:latin typeface="Helvetica" pitchFamily="2" charset="0"/>
              </a:rPr>
              <a:t>consectetur</a:t>
            </a:r>
            <a:r>
              <a:rPr lang="en-US" dirty="0">
                <a:solidFill>
                  <a:srgbClr val="FFFFFF"/>
                </a:solidFill>
                <a:effectLst/>
                <a:latin typeface="Helvetica" pitchFamily="2" charset="0"/>
              </a:rPr>
              <a:t> </a:t>
            </a:r>
            <a:r>
              <a:rPr lang="en-US" dirty="0" err="1">
                <a:solidFill>
                  <a:srgbClr val="FFFFFF"/>
                </a:solidFill>
                <a:effectLst/>
                <a:latin typeface="Helvetica" pitchFamily="2" charset="0"/>
              </a:rPr>
              <a:t>adipiscing</a:t>
            </a:r>
            <a:r>
              <a:rPr lang="en-US" dirty="0">
                <a:solidFill>
                  <a:srgbClr val="FFFFFF"/>
                </a:solidFill>
                <a:effectLst/>
                <a:latin typeface="Helvetica" pitchFamily="2" charset="0"/>
              </a:rPr>
              <a:t> </a:t>
            </a:r>
            <a:r>
              <a:rPr lang="en-US" dirty="0" err="1">
                <a:solidFill>
                  <a:srgbClr val="FFFFFF"/>
                </a:solidFill>
                <a:effectLst/>
                <a:latin typeface="Helvetica" pitchFamily="2" charset="0"/>
              </a:rPr>
              <a:t>elit</a:t>
            </a:r>
            <a:r>
              <a:rPr lang="en-US" dirty="0">
                <a:solidFill>
                  <a:srgbClr val="FFFFFF"/>
                </a:solidFill>
                <a:effectLst/>
                <a:latin typeface="Helvetica" pitchFamily="2" charset="0"/>
              </a:rPr>
              <a:t>. Cum sociis </a:t>
            </a:r>
            <a:r>
              <a:rPr lang="en-US" dirty="0" err="1">
                <a:solidFill>
                  <a:srgbClr val="FFFFFF"/>
                </a:solidFill>
                <a:effectLst/>
                <a:latin typeface="Helvetica" pitchFamily="2" charset="0"/>
              </a:rPr>
              <a:t>natoque</a:t>
            </a:r>
            <a:r>
              <a:rPr lang="en-US" dirty="0">
                <a:solidFill>
                  <a:srgbClr val="FFFFFF"/>
                </a:solidFill>
                <a:effectLst/>
                <a:latin typeface="Helvetica" pitchFamily="2" charset="0"/>
              </a:rPr>
              <a:t> </a:t>
            </a:r>
            <a:r>
              <a:rPr lang="en-US" dirty="0" err="1">
                <a:solidFill>
                  <a:srgbClr val="FFFFFF"/>
                </a:solidFill>
                <a:effectLst/>
                <a:latin typeface="Helvetica" pitchFamily="2" charset="0"/>
              </a:rPr>
              <a:t>penatibus</a:t>
            </a:r>
            <a:r>
              <a:rPr lang="en-US" dirty="0">
                <a:solidFill>
                  <a:srgbClr val="FFFFFF"/>
                </a:solidFill>
                <a:effectLst/>
                <a:latin typeface="Helvetica" pitchFamily="2" charset="0"/>
              </a:rPr>
              <a:t> et </a:t>
            </a:r>
            <a:r>
              <a:rPr lang="en-US" dirty="0" err="1">
                <a:solidFill>
                  <a:srgbClr val="FFFFFF"/>
                </a:solidFill>
                <a:effectLst/>
                <a:latin typeface="Helvetica" pitchFamily="2" charset="0"/>
              </a:rPr>
              <a:t>magnis</a:t>
            </a:r>
            <a:r>
              <a:rPr lang="en-US" dirty="0">
                <a:solidFill>
                  <a:srgbClr val="FFFFFF"/>
                </a:solidFill>
                <a:effectLst/>
                <a:latin typeface="Helvetica" pitchFamily="2" charset="0"/>
              </a:rPr>
              <a:t> dis parturient </a:t>
            </a:r>
            <a:r>
              <a:rPr lang="en-US" dirty="0" err="1">
                <a:solidFill>
                  <a:srgbClr val="FFFFFF"/>
                </a:solidFill>
                <a:effectLst/>
                <a:latin typeface="Helvetica" pitchFamily="2" charset="0"/>
              </a:rPr>
              <a:t>montes</a:t>
            </a:r>
            <a:r>
              <a:rPr lang="en-US" dirty="0">
                <a:solidFill>
                  <a:srgbClr val="FFFFFF"/>
                </a:solidFill>
                <a:effectLst/>
                <a:latin typeface="Helvetica" pitchFamily="2" charset="0"/>
              </a:rPr>
              <a:t>, </a:t>
            </a:r>
            <a:r>
              <a:rPr lang="en-US" dirty="0" err="1">
                <a:solidFill>
                  <a:srgbClr val="FFFFFF"/>
                </a:solidFill>
                <a:effectLst/>
                <a:latin typeface="Helvetica" pitchFamily="2" charset="0"/>
              </a:rPr>
              <a:t>ridiculus</a:t>
            </a:r>
            <a:r>
              <a:rPr lang="en-US" dirty="0">
                <a:solidFill>
                  <a:srgbClr val="FFFFFF"/>
                </a:solidFill>
                <a:effectLst/>
                <a:latin typeface="Helvetica" pitchFamily="2" charset="0"/>
              </a:rPr>
              <a:t> mus.</a:t>
            </a:r>
          </a:p>
        </p:txBody>
      </p:sp>
      <p:sp>
        <p:nvSpPr>
          <p:cNvPr id="7" name="Title 1">
            <a:extLst>
              <a:ext uri="{FF2B5EF4-FFF2-40B4-BE49-F238E27FC236}">
                <a16:creationId xmlns:a16="http://schemas.microsoft.com/office/drawing/2014/main" id="{8A79644B-9DD6-B842-9E09-61AC441BB46F}"/>
              </a:ext>
            </a:extLst>
          </p:cNvPr>
          <p:cNvSpPr>
            <a:spLocks noGrp="1"/>
          </p:cNvSpPr>
          <p:nvPr>
            <p:ph type="ctrTitle" hasCustomPrompt="1"/>
          </p:nvPr>
        </p:nvSpPr>
        <p:spPr>
          <a:xfrm>
            <a:off x="838200" y="882466"/>
            <a:ext cx="10103069" cy="1156541"/>
          </a:xfrm>
        </p:spPr>
        <p:txBody>
          <a:bodyPr anchor="ctr" anchorCtr="0">
            <a:noAutofit/>
          </a:bodyPr>
          <a:lstStyle>
            <a:lvl1pPr algn="l">
              <a:lnSpc>
                <a:spcPct val="100000"/>
              </a:lnSpc>
              <a:defRPr sz="36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 LONG VERSION WITH MULTIPLE LINES.</a:t>
            </a:r>
          </a:p>
        </p:txBody>
      </p:sp>
      <p:sp>
        <p:nvSpPr>
          <p:cNvPr id="8" name="Text Placeholder 9">
            <a:extLst>
              <a:ext uri="{FF2B5EF4-FFF2-40B4-BE49-F238E27FC236}">
                <a16:creationId xmlns:a16="http://schemas.microsoft.com/office/drawing/2014/main" id="{2D764882-F38C-2A48-B02D-293EBA46A2BA}"/>
              </a:ext>
            </a:extLst>
          </p:cNvPr>
          <p:cNvSpPr>
            <a:spLocks noGrp="1"/>
          </p:cNvSpPr>
          <p:nvPr>
            <p:ph type="body" sz="quarter" idx="13"/>
          </p:nvPr>
        </p:nvSpPr>
        <p:spPr>
          <a:xfrm>
            <a:off x="838200" y="2265363"/>
            <a:ext cx="10560050" cy="812800"/>
          </a:xfrm>
          <a:noFill/>
        </p:spPr>
        <p:txBody>
          <a:bodyPr>
            <a:noAutofit/>
          </a:bodyPr>
          <a:lstStyle>
            <a:lvl1pPr marL="0" indent="0">
              <a:buFontTx/>
              <a:buNone/>
              <a:defRPr sz="2000" b="0" i="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6" name="Slide Number Placeholder 6">
            <a:extLst>
              <a:ext uri="{FF2B5EF4-FFF2-40B4-BE49-F238E27FC236}">
                <a16:creationId xmlns:a16="http://schemas.microsoft.com/office/drawing/2014/main" id="{D4AEBA0E-C468-B448-9981-7B2DF21014D8}"/>
              </a:ext>
            </a:extLst>
          </p:cNvPr>
          <p:cNvSpPr>
            <a:spLocks noGrp="1"/>
          </p:cNvSpPr>
          <p:nvPr>
            <p:ph type="sldNum" sz="quarter" idx="12"/>
          </p:nvPr>
        </p:nvSpPr>
        <p:spPr>
          <a:xfrm>
            <a:off x="9269360" y="6366182"/>
            <a:ext cx="2743200" cy="365125"/>
          </a:xfrm>
        </p:spPr>
        <p:txBody>
          <a:bodyPr/>
          <a:lstStyle>
            <a:lvl1pPr>
              <a:defRPr sz="1050">
                <a:solidFill>
                  <a:schemeClr val="bg1"/>
                </a:solidFill>
              </a:defRPr>
            </a:lvl1pPr>
          </a:lstStyle>
          <a:p>
            <a:r>
              <a:rPr lang="en-US"/>
              <a:t>|  </a:t>
            </a:r>
            <a:fld id="{97BFF72C-5ACC-BF44-8A77-29ED5F2D29E3}" type="slidenum">
              <a:rPr lang="en-US" smtClean="0"/>
              <a:pPr/>
              <a:t>‹#›</a:t>
            </a:fld>
            <a:endParaRPr lang="en-US" dirty="0"/>
          </a:p>
        </p:txBody>
      </p:sp>
      <p:pic>
        <p:nvPicPr>
          <p:cNvPr id="9" name="Picture 8">
            <a:extLst>
              <a:ext uri="{FF2B5EF4-FFF2-40B4-BE49-F238E27FC236}">
                <a16:creationId xmlns:a16="http://schemas.microsoft.com/office/drawing/2014/main" id="{7A5CEDBC-6004-9A4F-894A-0811BEF44CBC}"/>
              </a:ext>
            </a:extLst>
          </p:cNvPr>
          <p:cNvPicPr>
            <a:picLocks noChangeAspect="1"/>
          </p:cNvPicPr>
          <p:nvPr userDrawn="1"/>
        </p:nvPicPr>
        <p:blipFill>
          <a:blip r:embed="rId2"/>
          <a:stretch>
            <a:fillRect/>
          </a:stretch>
        </p:blipFill>
        <p:spPr>
          <a:xfrm>
            <a:off x="9655574" y="6421980"/>
            <a:ext cx="2025650" cy="273050"/>
          </a:xfrm>
          <a:prstGeom prst="rect">
            <a:avLst/>
          </a:prstGeom>
        </p:spPr>
      </p:pic>
    </p:spTree>
    <p:extLst>
      <p:ext uri="{BB962C8B-B14F-4D97-AF65-F5344CB8AC3E}">
        <p14:creationId xmlns:p14="http://schemas.microsoft.com/office/powerpoint/2010/main" val="1407201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102C32-C0CD-7147-9116-6362E8C5BE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44C2B-D5F6-2D41-9FF2-9C6FF0ADEC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9D453-C143-CC4B-8EA5-2D84DB4BF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D27779-AE75-3845-820E-933D1A3560A8}" type="datetime1">
              <a:rPr lang="en-US" smtClean="0"/>
              <a:t>5/28/23</a:t>
            </a:fld>
            <a:endParaRPr lang="en-US"/>
          </a:p>
        </p:txBody>
      </p:sp>
      <p:sp>
        <p:nvSpPr>
          <p:cNvPr id="5" name="Footer Placeholder 4">
            <a:extLst>
              <a:ext uri="{FF2B5EF4-FFF2-40B4-BE49-F238E27FC236}">
                <a16:creationId xmlns:a16="http://schemas.microsoft.com/office/drawing/2014/main" id="{CBE66BC3-528D-6A42-A7CB-B95ED3730B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8838F9-78A8-874D-9598-92670A028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BFF72C-5ACC-BF44-8A77-29ED5F2D29E3}" type="slidenum">
              <a:rPr lang="en-US" smtClean="0"/>
              <a:t>‹#›</a:t>
            </a:fld>
            <a:endParaRPr lang="en-US"/>
          </a:p>
        </p:txBody>
      </p:sp>
    </p:spTree>
    <p:extLst>
      <p:ext uri="{BB962C8B-B14F-4D97-AF65-F5344CB8AC3E}">
        <p14:creationId xmlns:p14="http://schemas.microsoft.com/office/powerpoint/2010/main" val="393729266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5" r:id="rId5"/>
    <p:sldLayoutId id="2147483666" r:id="rId6"/>
    <p:sldLayoutId id="2147483667" r:id="rId7"/>
    <p:sldLayoutId id="2147483668" r:id="rId8"/>
    <p:sldLayoutId id="2147483669" r:id="rId9"/>
    <p:sldLayoutId id="2147483670" r:id="rId10"/>
    <p:sldLayoutId id="2147483653" r:id="rId11"/>
    <p:sldLayoutId id="2147483671" r:id="rId12"/>
    <p:sldLayoutId id="2147483672" r:id="rId13"/>
    <p:sldLayoutId id="2147483673" r:id="rId14"/>
    <p:sldLayoutId id="2147483651" r:id="rId15"/>
    <p:sldLayoutId id="2147483652" r:id="rId16"/>
    <p:sldLayoutId id="2147483674" r:id="rId17"/>
    <p:sldLayoutId id="2147483675" r:id="rId18"/>
    <p:sldLayoutId id="2147483679" r:id="rId19"/>
    <p:sldLayoutId id="2147483676" r:id="rId20"/>
    <p:sldLayoutId id="2147483677" r:id="rId21"/>
    <p:sldLayoutId id="2147483678" r:id="rId22"/>
    <p:sldLayoutId id="2147483683" r:id="rId23"/>
    <p:sldLayoutId id="2147483681" r:id="rId24"/>
    <p:sldLayoutId id="2147483682" r:id="rId25"/>
    <p:sldLayoutId id="2147483680" r:id="rId26"/>
    <p:sldLayoutId id="2147483695" r:id="rId27"/>
    <p:sldLayoutId id="2147483684" r:id="rId28"/>
    <p:sldLayoutId id="2147483696" r:id="rId29"/>
    <p:sldLayoutId id="2147483685" r:id="rId30"/>
    <p:sldLayoutId id="2147483697" r:id="rId31"/>
    <p:sldLayoutId id="2147483654" r:id="rId32"/>
    <p:sldLayoutId id="2147483686" r:id="rId33"/>
    <p:sldLayoutId id="2147483687" r:id="rId34"/>
    <p:sldLayoutId id="2147483698" r:id="rId35"/>
    <p:sldLayoutId id="2147483699" r:id="rId36"/>
    <p:sldLayoutId id="2147483700" r:id="rId37"/>
    <p:sldLayoutId id="2147483688" r:id="rId38"/>
    <p:sldLayoutId id="2147483701" r:id="rId39"/>
    <p:sldLayoutId id="2147483689" r:id="rId40"/>
    <p:sldLayoutId id="2147483702" r:id="rId41"/>
    <p:sldLayoutId id="2147483703" r:id="rId42"/>
    <p:sldLayoutId id="2147483690" r:id="rId43"/>
    <p:sldLayoutId id="2147483704" r:id="rId44"/>
    <p:sldLayoutId id="2147483692" r:id="rId45"/>
    <p:sldLayoutId id="2147483693" r:id="rId46"/>
    <p:sldLayoutId id="2147483691" r:id="rId47"/>
    <p:sldLayoutId id="2147483694" r:id="rId48"/>
    <p:sldLayoutId id="2147483705" r:id="rId49"/>
    <p:sldLayoutId id="2147483706" r:id="rId50"/>
    <p:sldLayoutId id="2147483707" r:id="rId51"/>
    <p:sldLayoutId id="2147483708" r:id="rId5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5.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45.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8" Type="http://schemas.openxmlformats.org/officeDocument/2006/relationships/hyperlink" Target="https://doi.org/10.5117/9789463722902_CH13" TargetMode="External"/><Relationship Id="rId13" Type="http://schemas.openxmlformats.org/officeDocument/2006/relationships/hyperlink" Target="https://doi.org/10.1007/s11858-022-01449-0" TargetMode="External"/><Relationship Id="rId3" Type="http://schemas.openxmlformats.org/officeDocument/2006/relationships/hyperlink" Target="https://www.amstat.org/asa/files/pdfs/GAISE/GAISEIIPreK-12_Full.pdf" TargetMode="External"/><Relationship Id="rId7" Type="http://schemas.openxmlformats.org/officeDocument/2006/relationships/hyperlink" Target="https://doi.org/10.2307/749086" TargetMode="External"/><Relationship Id="rId12" Type="http://schemas.openxmlformats.org/officeDocument/2006/relationships/hyperlink" Target="https://doi.org/10.52041/serj.v21i2.41" TargetMode="External"/><Relationship Id="rId2" Type="http://schemas.openxmlformats.org/officeDocument/2006/relationships/notesSlide" Target="../notesSlides/notesSlide18.xml"/><Relationship Id="rId1" Type="http://schemas.openxmlformats.org/officeDocument/2006/relationships/slideLayout" Target="../slideLayouts/slideLayout45.xml"/><Relationship Id="rId6" Type="http://schemas.openxmlformats.org/officeDocument/2006/relationships/hyperlink" Target="https://doi.org/10.3758/s13414-020-02212-x" TargetMode="External"/><Relationship Id="rId11" Type="http://schemas.openxmlformats.org/officeDocument/2006/relationships/hyperlink" Target="https://doi.org/10.1080/10691898.2020.1796399" TargetMode="External"/><Relationship Id="rId5" Type="http://schemas.openxmlformats.org/officeDocument/2006/relationships/hyperlink" Target="https://doi.org/10.1073/pnas.1807180116" TargetMode="External"/><Relationship Id="rId15" Type="http://schemas.openxmlformats.org/officeDocument/2006/relationships/hyperlink" Target="https://doi.org/10.4018/978-1-5225-2512-7.ch001" TargetMode="External"/><Relationship Id="rId10" Type="http://schemas.openxmlformats.org/officeDocument/2006/relationships/hyperlink" Target="https://www.amstat.org/asa/files/pdfs/GAISE/GaiseCollege_Full.pdf" TargetMode="External"/><Relationship Id="rId4" Type="http://schemas.openxmlformats.org/officeDocument/2006/relationships/hyperlink" Target="https://doi.org/10.52041/serj.v21i2.21" TargetMode="External"/><Relationship Id="rId9" Type="http://schemas.openxmlformats.org/officeDocument/2006/relationships/hyperlink" Target="https://doi.org/10.1080/26939169.2021.1915215" TargetMode="External"/><Relationship Id="rId14" Type="http://schemas.openxmlformats.org/officeDocument/2006/relationships/hyperlink" Target="https://doi.org/10.1080/00031305.2015.1123651"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5.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7F1F3-E61B-A341-957D-29EE9EEE1047}"/>
              </a:ext>
            </a:extLst>
          </p:cNvPr>
          <p:cNvSpPr>
            <a:spLocks noGrp="1"/>
          </p:cNvSpPr>
          <p:nvPr>
            <p:ph type="ctrTitle"/>
          </p:nvPr>
        </p:nvSpPr>
        <p:spPr>
          <a:xfrm>
            <a:off x="5743405" y="1798195"/>
            <a:ext cx="4593265" cy="1063256"/>
          </a:xfrm>
        </p:spPr>
        <p:txBody>
          <a:bodyPr/>
          <a:lstStyle/>
          <a:p>
            <a:r>
              <a:rPr lang="en-US" dirty="0"/>
              <a:t>Susan A. Peters</a:t>
            </a:r>
            <a:br>
              <a:rPr lang="en-US" dirty="0"/>
            </a:br>
            <a:r>
              <a:rPr lang="en-US" dirty="0"/>
              <a:t>June 1, 2023</a:t>
            </a:r>
          </a:p>
        </p:txBody>
      </p:sp>
      <p:pic>
        <p:nvPicPr>
          <p:cNvPr id="6" name="Picture 5">
            <a:extLst>
              <a:ext uri="{FF2B5EF4-FFF2-40B4-BE49-F238E27FC236}">
                <a16:creationId xmlns:a16="http://schemas.microsoft.com/office/drawing/2014/main" id="{0584BB58-13AA-3D80-3A88-F26DFDD7D24B}"/>
              </a:ext>
            </a:extLst>
          </p:cNvPr>
          <p:cNvPicPr>
            <a:picLocks noChangeAspect="1"/>
          </p:cNvPicPr>
          <p:nvPr/>
        </p:nvPicPr>
        <p:blipFill>
          <a:blip r:embed="rId3"/>
          <a:stretch>
            <a:fillRect/>
          </a:stretch>
        </p:blipFill>
        <p:spPr>
          <a:xfrm>
            <a:off x="5883189" y="3329800"/>
            <a:ext cx="3860800" cy="1333500"/>
          </a:xfrm>
          <a:prstGeom prst="rect">
            <a:avLst/>
          </a:prstGeom>
        </p:spPr>
      </p:pic>
    </p:spTree>
    <p:extLst>
      <p:ext uri="{BB962C8B-B14F-4D97-AF65-F5344CB8AC3E}">
        <p14:creationId xmlns:p14="http://schemas.microsoft.com/office/powerpoint/2010/main" val="841459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BECDA3B0-6A2A-4CAC-F363-753D505E0B52}"/>
              </a:ext>
            </a:extLst>
          </p:cNvPr>
          <p:cNvSpPr>
            <a:spLocks noGrp="1"/>
          </p:cNvSpPr>
          <p:nvPr>
            <p:ph type="ctrTitle"/>
          </p:nvPr>
        </p:nvSpPr>
        <p:spPr>
          <a:xfrm>
            <a:off x="838200" y="882467"/>
            <a:ext cx="10524067" cy="489134"/>
          </a:xfrm>
        </p:spPr>
        <p:txBody>
          <a:bodyPr/>
          <a:lstStyle/>
          <a:p>
            <a:r>
              <a:rPr lang="en-US" sz="3500" dirty="0"/>
              <a:t>Current Environment: Data Science and Computing Power</a:t>
            </a:r>
          </a:p>
        </p:txBody>
      </p:sp>
      <p:sp>
        <p:nvSpPr>
          <p:cNvPr id="20" name="Content Placeholder 1">
            <a:extLst>
              <a:ext uri="{FF2B5EF4-FFF2-40B4-BE49-F238E27FC236}">
                <a16:creationId xmlns:a16="http://schemas.microsoft.com/office/drawing/2014/main" id="{F9FA5E9B-6E0C-6067-ADC3-268C7E21AC49}"/>
              </a:ext>
            </a:extLst>
          </p:cNvPr>
          <p:cNvSpPr>
            <a:spLocks noGrp="1"/>
          </p:cNvSpPr>
          <p:nvPr>
            <p:ph idx="1"/>
          </p:nvPr>
        </p:nvSpPr>
        <p:spPr>
          <a:xfrm>
            <a:off x="838202" y="1896533"/>
            <a:ext cx="10388598" cy="4714331"/>
          </a:xfrm>
        </p:spPr>
        <p:txBody>
          <a:bodyPr>
            <a:normAutofit/>
          </a:bodyPr>
          <a:lstStyle/>
          <a:p>
            <a:r>
              <a:rPr lang="en-US" sz="3000" dirty="0"/>
              <a:t>Large amounts of data produced at a rapid pace</a:t>
            </a:r>
          </a:p>
          <a:p>
            <a:r>
              <a:rPr lang="en-US" sz="3000" dirty="0"/>
              <a:t>Problems/issues/questions requiring consideration of multiple factors for understanding/solutions</a:t>
            </a:r>
          </a:p>
          <a:p>
            <a:r>
              <a:rPr lang="en-US" sz="3000" dirty="0"/>
              <a:t>Powerful computing power to quickly process large amounts of multivariate data </a:t>
            </a:r>
          </a:p>
          <a:p>
            <a:r>
              <a:rPr lang="en-US" sz="3000" dirty="0"/>
              <a:t>Availability of a wide range of visualization tools, many for free</a:t>
            </a:r>
            <a:endParaRPr lang="en-US" sz="3900" dirty="0"/>
          </a:p>
          <a:p>
            <a:endParaRPr lang="en-US" sz="900" dirty="0"/>
          </a:p>
          <a:p>
            <a:pPr marL="0" indent="0">
              <a:buNone/>
            </a:pPr>
            <a:endParaRPr lang="en-US" sz="3200" dirty="0"/>
          </a:p>
          <a:p>
            <a:pPr marL="0" indent="0" algn="ctr">
              <a:buNone/>
            </a:pPr>
            <a:r>
              <a:rPr lang="en-US" dirty="0"/>
              <a:t>(e.g., Engel et al., 2020; </a:t>
            </a:r>
            <a:r>
              <a:rPr lang="en-US" dirty="0" err="1"/>
              <a:t>Prodromou</a:t>
            </a:r>
            <a:r>
              <a:rPr lang="en-US" dirty="0"/>
              <a:t> &amp; Dunne, 2017)</a:t>
            </a:r>
          </a:p>
        </p:txBody>
      </p:sp>
    </p:spTree>
    <p:extLst>
      <p:ext uri="{BB962C8B-B14F-4D97-AF65-F5344CB8AC3E}">
        <p14:creationId xmlns:p14="http://schemas.microsoft.com/office/powerpoint/2010/main" val="3068266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BECDA3B0-6A2A-4CAC-F363-753D505E0B52}"/>
              </a:ext>
            </a:extLst>
          </p:cNvPr>
          <p:cNvSpPr>
            <a:spLocks noGrp="1"/>
          </p:cNvSpPr>
          <p:nvPr>
            <p:ph type="ctrTitle"/>
          </p:nvPr>
        </p:nvSpPr>
        <p:spPr>
          <a:xfrm>
            <a:off x="251307" y="859624"/>
            <a:ext cx="10524067" cy="489134"/>
          </a:xfrm>
        </p:spPr>
        <p:txBody>
          <a:bodyPr/>
          <a:lstStyle/>
          <a:p>
            <a:r>
              <a:rPr lang="en-US" sz="4000" dirty="0"/>
              <a:t>Data Visualization Currently</a:t>
            </a:r>
          </a:p>
        </p:txBody>
      </p:sp>
      <p:pic>
        <p:nvPicPr>
          <p:cNvPr id="4" name="Picture 3">
            <a:extLst>
              <a:ext uri="{FF2B5EF4-FFF2-40B4-BE49-F238E27FC236}">
                <a16:creationId xmlns:a16="http://schemas.microsoft.com/office/drawing/2014/main" id="{DA9569C0-230B-094C-818F-6BB608A079F4}"/>
              </a:ext>
            </a:extLst>
          </p:cNvPr>
          <p:cNvPicPr>
            <a:picLocks noChangeAspect="1"/>
          </p:cNvPicPr>
          <p:nvPr/>
        </p:nvPicPr>
        <p:blipFill>
          <a:blip r:embed="rId3"/>
          <a:stretch>
            <a:fillRect/>
          </a:stretch>
        </p:blipFill>
        <p:spPr>
          <a:xfrm>
            <a:off x="364068" y="2032777"/>
            <a:ext cx="5372334" cy="3482146"/>
          </a:xfrm>
          <a:prstGeom prst="rect">
            <a:avLst/>
          </a:prstGeom>
        </p:spPr>
      </p:pic>
      <p:sp>
        <p:nvSpPr>
          <p:cNvPr id="5" name="TextBox 4">
            <a:extLst>
              <a:ext uri="{FF2B5EF4-FFF2-40B4-BE49-F238E27FC236}">
                <a16:creationId xmlns:a16="http://schemas.microsoft.com/office/drawing/2014/main" id="{7E42157A-8294-ED47-B2D8-9FF4991AF7BC}"/>
              </a:ext>
            </a:extLst>
          </p:cNvPr>
          <p:cNvSpPr txBox="1"/>
          <p:nvPr/>
        </p:nvSpPr>
        <p:spPr>
          <a:xfrm>
            <a:off x="1761066" y="5629044"/>
            <a:ext cx="3200400" cy="369332"/>
          </a:xfrm>
          <a:prstGeom prst="rect">
            <a:avLst/>
          </a:prstGeom>
          <a:noFill/>
        </p:spPr>
        <p:txBody>
          <a:bodyPr wrap="square" lIns="0" rtlCol="0">
            <a:spAutoFit/>
          </a:bodyPr>
          <a:lstStyle/>
          <a:p>
            <a:pPr algn="l"/>
            <a:r>
              <a:rPr lang="en-US" b="1" dirty="0">
                <a:solidFill>
                  <a:schemeClr val="bg1"/>
                </a:solidFill>
                <a:latin typeface="Arial Narrow" panose="020B0604020202020204" pitchFamily="34" charset="0"/>
                <a:cs typeface="Arial Narrow" panose="020B0604020202020204" pitchFamily="34" charset="0"/>
              </a:rPr>
              <a:t>Bubble plot from </a:t>
            </a:r>
            <a:r>
              <a:rPr lang="en-US" b="1" dirty="0" err="1">
                <a:solidFill>
                  <a:schemeClr val="bg1"/>
                </a:solidFill>
                <a:latin typeface="Arial Narrow" panose="020B0604020202020204" pitchFamily="34" charset="0"/>
                <a:cs typeface="Arial Narrow" panose="020B0604020202020204" pitchFamily="34" charset="0"/>
              </a:rPr>
              <a:t>g</a:t>
            </a:r>
            <a:r>
              <a:rPr lang="en-US" b="1" i="0" dirty="0" err="1">
                <a:solidFill>
                  <a:schemeClr val="bg1"/>
                </a:solidFill>
                <a:latin typeface="Arial Narrow" panose="020B0604020202020204" pitchFamily="34" charset="0"/>
                <a:cs typeface="Arial Narrow" panose="020B0604020202020204" pitchFamily="34" charset="0"/>
              </a:rPr>
              <a:t>apminder.org</a:t>
            </a:r>
            <a:endParaRPr lang="en-US" b="1" i="0" dirty="0">
              <a:solidFill>
                <a:schemeClr val="bg1"/>
              </a:solidFill>
              <a:latin typeface="Arial Narrow" panose="020B0604020202020204" pitchFamily="34" charset="0"/>
              <a:cs typeface="Arial Narrow" panose="020B0604020202020204" pitchFamily="34" charset="0"/>
            </a:endParaRPr>
          </a:p>
        </p:txBody>
      </p:sp>
      <p:pic>
        <p:nvPicPr>
          <p:cNvPr id="6" name="Picture 5">
            <a:extLst>
              <a:ext uri="{FF2B5EF4-FFF2-40B4-BE49-F238E27FC236}">
                <a16:creationId xmlns:a16="http://schemas.microsoft.com/office/drawing/2014/main" id="{AC1E4628-FFDD-F395-5E81-D30A0CFEB247}"/>
              </a:ext>
            </a:extLst>
          </p:cNvPr>
          <p:cNvPicPr>
            <a:picLocks noChangeAspect="1"/>
          </p:cNvPicPr>
          <p:nvPr/>
        </p:nvPicPr>
        <p:blipFill>
          <a:blip r:embed="rId4"/>
          <a:stretch>
            <a:fillRect/>
          </a:stretch>
        </p:blipFill>
        <p:spPr>
          <a:xfrm>
            <a:off x="6191370" y="277400"/>
            <a:ext cx="4461932" cy="2821051"/>
          </a:xfrm>
          <a:prstGeom prst="rect">
            <a:avLst/>
          </a:prstGeom>
        </p:spPr>
      </p:pic>
      <p:sp>
        <p:nvSpPr>
          <p:cNvPr id="7" name="TextBox 6">
            <a:extLst>
              <a:ext uri="{FF2B5EF4-FFF2-40B4-BE49-F238E27FC236}">
                <a16:creationId xmlns:a16="http://schemas.microsoft.com/office/drawing/2014/main" id="{8A46191C-D388-3769-CD13-544A8F07999C}"/>
              </a:ext>
            </a:extLst>
          </p:cNvPr>
          <p:cNvSpPr txBox="1"/>
          <p:nvPr/>
        </p:nvSpPr>
        <p:spPr>
          <a:xfrm>
            <a:off x="10862732" y="1087760"/>
            <a:ext cx="965200" cy="1200329"/>
          </a:xfrm>
          <a:prstGeom prst="rect">
            <a:avLst/>
          </a:prstGeom>
          <a:noFill/>
        </p:spPr>
        <p:txBody>
          <a:bodyPr wrap="square" lIns="0" rtlCol="0">
            <a:spAutoFit/>
          </a:bodyPr>
          <a:lstStyle/>
          <a:p>
            <a:pPr algn="l"/>
            <a:r>
              <a:rPr lang="en-US" b="1" dirty="0">
                <a:solidFill>
                  <a:schemeClr val="bg1"/>
                </a:solidFill>
                <a:latin typeface="Arial Narrow" panose="020B0604020202020204" pitchFamily="34" charset="0"/>
                <a:cs typeface="Arial Narrow" panose="020B0604020202020204" pitchFamily="34" charset="0"/>
              </a:rPr>
              <a:t>Heatmap from ggplot2 in R</a:t>
            </a:r>
            <a:endParaRPr lang="en-US" b="1" i="0" dirty="0">
              <a:solidFill>
                <a:schemeClr val="bg1"/>
              </a:solidFill>
              <a:latin typeface="Arial Narrow" panose="020B0604020202020204" pitchFamily="34" charset="0"/>
              <a:cs typeface="Arial Narrow" panose="020B0604020202020204" pitchFamily="34" charset="0"/>
            </a:endParaRPr>
          </a:p>
        </p:txBody>
      </p:sp>
      <p:pic>
        <p:nvPicPr>
          <p:cNvPr id="8" name="Picture 7">
            <a:extLst>
              <a:ext uri="{FF2B5EF4-FFF2-40B4-BE49-F238E27FC236}">
                <a16:creationId xmlns:a16="http://schemas.microsoft.com/office/drawing/2014/main" id="{712A5491-74FE-CEAB-BD2F-B5C3E68C5716}"/>
              </a:ext>
            </a:extLst>
          </p:cNvPr>
          <p:cNvPicPr>
            <a:picLocks noChangeAspect="1"/>
          </p:cNvPicPr>
          <p:nvPr/>
        </p:nvPicPr>
        <p:blipFill>
          <a:blip r:embed="rId5"/>
          <a:stretch>
            <a:fillRect/>
          </a:stretch>
        </p:blipFill>
        <p:spPr>
          <a:xfrm>
            <a:off x="6096000" y="3303125"/>
            <a:ext cx="4739334" cy="3277475"/>
          </a:xfrm>
          <a:prstGeom prst="rect">
            <a:avLst/>
          </a:prstGeom>
        </p:spPr>
      </p:pic>
      <p:sp>
        <p:nvSpPr>
          <p:cNvPr id="9" name="TextBox 8">
            <a:extLst>
              <a:ext uri="{FF2B5EF4-FFF2-40B4-BE49-F238E27FC236}">
                <a16:creationId xmlns:a16="http://schemas.microsoft.com/office/drawing/2014/main" id="{4BFE2EC5-7B77-1F58-73B4-BECDC41067F8}"/>
              </a:ext>
            </a:extLst>
          </p:cNvPr>
          <p:cNvSpPr txBox="1"/>
          <p:nvPr/>
        </p:nvSpPr>
        <p:spPr>
          <a:xfrm>
            <a:off x="11004668" y="4341697"/>
            <a:ext cx="965200" cy="1200329"/>
          </a:xfrm>
          <a:prstGeom prst="rect">
            <a:avLst/>
          </a:prstGeom>
          <a:noFill/>
        </p:spPr>
        <p:txBody>
          <a:bodyPr wrap="square" lIns="0" rtlCol="0">
            <a:spAutoFit/>
          </a:bodyPr>
          <a:lstStyle/>
          <a:p>
            <a:pPr algn="l"/>
            <a:r>
              <a:rPr lang="en-US" b="1" dirty="0">
                <a:solidFill>
                  <a:schemeClr val="bg1"/>
                </a:solidFill>
                <a:latin typeface="Arial Narrow" panose="020B0604020202020204" pitchFamily="34" charset="0"/>
                <a:cs typeface="Arial Narrow" panose="020B0604020202020204" pitchFamily="34" charset="0"/>
              </a:rPr>
              <a:t>Stream graph from Tableau</a:t>
            </a:r>
            <a:endParaRPr lang="en-US" b="1" i="0"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726591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4">
            <a:extLst>
              <a:ext uri="{FF2B5EF4-FFF2-40B4-BE49-F238E27FC236}">
                <a16:creationId xmlns:a16="http://schemas.microsoft.com/office/drawing/2014/main" id="{DCACFDD5-C92B-D0D4-4616-20498DDF0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2078" y="1241440"/>
            <a:ext cx="4322618" cy="4095256"/>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2">
            <a:extLst>
              <a:ext uri="{FF2B5EF4-FFF2-40B4-BE49-F238E27FC236}">
                <a16:creationId xmlns:a16="http://schemas.microsoft.com/office/drawing/2014/main" id="{BECDA3B0-6A2A-4CAC-F363-753D505E0B52}"/>
              </a:ext>
            </a:extLst>
          </p:cNvPr>
          <p:cNvSpPr>
            <a:spLocks noGrp="1"/>
          </p:cNvSpPr>
          <p:nvPr>
            <p:ph type="ctrTitle"/>
          </p:nvPr>
        </p:nvSpPr>
        <p:spPr>
          <a:xfrm>
            <a:off x="838202" y="574535"/>
            <a:ext cx="10524067" cy="489134"/>
          </a:xfrm>
        </p:spPr>
        <p:txBody>
          <a:bodyPr/>
          <a:lstStyle/>
          <a:p>
            <a:r>
              <a:rPr lang="en-US" sz="3600" dirty="0"/>
              <a:t>Current Environment: Data Visualization and Education</a:t>
            </a:r>
          </a:p>
        </p:txBody>
      </p:sp>
      <p:sp>
        <p:nvSpPr>
          <p:cNvPr id="20" name="Content Placeholder 1">
            <a:extLst>
              <a:ext uri="{FF2B5EF4-FFF2-40B4-BE49-F238E27FC236}">
                <a16:creationId xmlns:a16="http://schemas.microsoft.com/office/drawing/2014/main" id="{F9FA5E9B-6E0C-6067-ADC3-268C7E21AC49}"/>
              </a:ext>
            </a:extLst>
          </p:cNvPr>
          <p:cNvSpPr>
            <a:spLocks noGrp="1"/>
          </p:cNvSpPr>
          <p:nvPr>
            <p:ph idx="1"/>
          </p:nvPr>
        </p:nvSpPr>
        <p:spPr>
          <a:xfrm>
            <a:off x="2028682" y="5174578"/>
            <a:ext cx="5121861" cy="2264495"/>
          </a:xfrm>
        </p:spPr>
        <p:txBody>
          <a:bodyPr>
            <a:normAutofit/>
          </a:bodyPr>
          <a:lstStyle/>
          <a:p>
            <a:pPr marL="0" indent="0">
              <a:buNone/>
            </a:pPr>
            <a:r>
              <a:rPr lang="en-US" sz="2800" dirty="0"/>
              <a:t>Computer science</a:t>
            </a:r>
          </a:p>
          <a:p>
            <a:endParaRPr lang="en-US" sz="900" dirty="0"/>
          </a:p>
          <a:p>
            <a:pPr marL="0" indent="0">
              <a:buNone/>
            </a:pPr>
            <a:endParaRPr lang="en-US" sz="3200" dirty="0"/>
          </a:p>
        </p:txBody>
      </p:sp>
      <p:pic>
        <p:nvPicPr>
          <p:cNvPr id="4" name="Picture 3">
            <a:extLst>
              <a:ext uri="{FF2B5EF4-FFF2-40B4-BE49-F238E27FC236}">
                <a16:creationId xmlns:a16="http://schemas.microsoft.com/office/drawing/2014/main" id="{B3AFE042-B34A-4CF3-0218-95D89D42C1A6}"/>
              </a:ext>
            </a:extLst>
          </p:cNvPr>
          <p:cNvPicPr>
            <a:picLocks noChangeAspect="1"/>
          </p:cNvPicPr>
          <p:nvPr/>
        </p:nvPicPr>
        <p:blipFill>
          <a:blip r:embed="rId4"/>
          <a:stretch>
            <a:fillRect/>
          </a:stretch>
        </p:blipFill>
        <p:spPr>
          <a:xfrm>
            <a:off x="389392" y="1931368"/>
            <a:ext cx="6683591" cy="3104929"/>
          </a:xfrm>
          <a:prstGeom prst="rect">
            <a:avLst/>
          </a:prstGeom>
        </p:spPr>
      </p:pic>
      <p:sp>
        <p:nvSpPr>
          <p:cNvPr id="5" name="TextBox 4">
            <a:extLst>
              <a:ext uri="{FF2B5EF4-FFF2-40B4-BE49-F238E27FC236}">
                <a16:creationId xmlns:a16="http://schemas.microsoft.com/office/drawing/2014/main" id="{E3188991-064A-BDB6-2EC5-891BD414CC7A}"/>
              </a:ext>
            </a:extLst>
          </p:cNvPr>
          <p:cNvSpPr txBox="1"/>
          <p:nvPr/>
        </p:nvSpPr>
        <p:spPr>
          <a:xfrm>
            <a:off x="2329695" y="5616559"/>
            <a:ext cx="2605279" cy="369332"/>
          </a:xfrm>
          <a:prstGeom prst="rect">
            <a:avLst/>
          </a:prstGeom>
          <a:noFill/>
        </p:spPr>
        <p:txBody>
          <a:bodyPr wrap="square" lIns="0" rtlCol="0">
            <a:spAutoFit/>
          </a:bodyPr>
          <a:lstStyle/>
          <a:p>
            <a:pPr algn="l"/>
            <a:r>
              <a:rPr lang="en-US" b="1" dirty="0">
                <a:solidFill>
                  <a:schemeClr val="bg1"/>
                </a:solidFill>
                <a:latin typeface="Arial Narrow" panose="020B0604020202020204" pitchFamily="34" charset="0"/>
                <a:cs typeface="Arial Narrow" panose="020B0604020202020204" pitchFamily="34" charset="0"/>
              </a:rPr>
              <a:t>Figure 2 in </a:t>
            </a:r>
            <a:r>
              <a:rPr lang="en-US" b="1" i="0" dirty="0">
                <a:solidFill>
                  <a:schemeClr val="bg1"/>
                </a:solidFill>
                <a:latin typeface="Arial Narrow" panose="020B0604020202020204" pitchFamily="34" charset="0"/>
                <a:cs typeface="Arial Narrow" panose="020B0604020202020204" pitchFamily="34" charset="0"/>
              </a:rPr>
              <a:t>Luo et al. (2022)</a:t>
            </a:r>
          </a:p>
        </p:txBody>
      </p:sp>
      <p:sp>
        <p:nvSpPr>
          <p:cNvPr id="6" name="TextBox 5">
            <a:extLst>
              <a:ext uri="{FF2B5EF4-FFF2-40B4-BE49-F238E27FC236}">
                <a16:creationId xmlns:a16="http://schemas.microsoft.com/office/drawing/2014/main" id="{425235CF-2DB1-E1D9-6388-BA06C0555225}"/>
              </a:ext>
            </a:extLst>
          </p:cNvPr>
          <p:cNvSpPr txBox="1"/>
          <p:nvPr/>
        </p:nvSpPr>
        <p:spPr>
          <a:xfrm>
            <a:off x="8475796" y="5937493"/>
            <a:ext cx="3268900" cy="369332"/>
          </a:xfrm>
          <a:prstGeom prst="rect">
            <a:avLst/>
          </a:prstGeom>
          <a:noFill/>
        </p:spPr>
        <p:txBody>
          <a:bodyPr wrap="square" lIns="0" rtlCol="0">
            <a:spAutoFit/>
          </a:bodyPr>
          <a:lstStyle/>
          <a:p>
            <a:pPr algn="l"/>
            <a:r>
              <a:rPr lang="en-US" b="1" dirty="0">
                <a:solidFill>
                  <a:schemeClr val="bg1"/>
                </a:solidFill>
                <a:latin typeface="Arial Narrow" panose="020B0604020202020204" pitchFamily="34" charset="0"/>
                <a:cs typeface="Arial Narrow" panose="020B0604020202020204" pitchFamily="34" charset="0"/>
              </a:rPr>
              <a:t>Figure 4 in </a:t>
            </a:r>
            <a:r>
              <a:rPr lang="en-US" b="1" i="0" dirty="0">
                <a:solidFill>
                  <a:schemeClr val="bg1"/>
                </a:solidFill>
                <a:latin typeface="Arial Narrow" panose="020B0604020202020204" pitchFamily="34" charset="0"/>
                <a:cs typeface="Arial Narrow" panose="020B0604020202020204" pitchFamily="34" charset="0"/>
              </a:rPr>
              <a:t>Lim et al. (2023)</a:t>
            </a:r>
          </a:p>
        </p:txBody>
      </p:sp>
      <p:sp>
        <p:nvSpPr>
          <p:cNvPr id="2" name="Content Placeholder 1">
            <a:extLst>
              <a:ext uri="{FF2B5EF4-FFF2-40B4-BE49-F238E27FC236}">
                <a16:creationId xmlns:a16="http://schemas.microsoft.com/office/drawing/2014/main" id="{7F5FE921-EF5A-DCCD-229F-C361D565049C}"/>
              </a:ext>
            </a:extLst>
          </p:cNvPr>
          <p:cNvSpPr txBox="1">
            <a:spLocks/>
          </p:cNvSpPr>
          <p:nvPr/>
        </p:nvSpPr>
        <p:spPr>
          <a:xfrm>
            <a:off x="7694278" y="5036297"/>
            <a:ext cx="6187046" cy="1380533"/>
          </a:xfrm>
          <a:prstGeom prst="rect">
            <a:avLst/>
          </a:prstGeom>
        </p:spPr>
        <p:txBody>
          <a:bodyPr vert="horz" lIns="91440" tIns="45720" rIns="91440" bIns="45720" rtlCol="0" anchor="t">
            <a:normAutofit/>
          </a:bodyPr>
          <a:lstStyle>
            <a:lvl1pPr marL="342900" indent="-342900" algn="l" defTabSz="914400" rtl="0" eaLnBrk="1" latinLnBrk="0" hangingPunct="1">
              <a:lnSpc>
                <a:spcPct val="100000"/>
              </a:lnSpc>
              <a:spcBef>
                <a:spcPts val="0"/>
              </a:spcBef>
              <a:buClr>
                <a:schemeClr val="bg1"/>
              </a:buClr>
              <a:buFont typeface="Arial" panose="020B0604020202020204" pitchFamily="34" charset="0"/>
              <a:buChar char="•"/>
              <a:defRPr lang="en-US" sz="2000" b="0" i="0" kern="1200" smtClean="0">
                <a:solidFill>
                  <a:schemeClr val="bg1"/>
                </a:solidFill>
                <a:effectLst/>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800" dirty="0"/>
          </a:p>
          <a:p>
            <a:pPr marL="0" indent="0">
              <a:buNone/>
            </a:pPr>
            <a:r>
              <a:rPr lang="en-US" sz="2800" dirty="0"/>
              <a:t>Mathematics education</a:t>
            </a:r>
          </a:p>
          <a:p>
            <a:endParaRPr lang="en-US" sz="900" dirty="0"/>
          </a:p>
          <a:p>
            <a:pPr marL="0" indent="0">
              <a:buFont typeface="Arial" panose="020B0604020202020204" pitchFamily="34" charset="0"/>
              <a:buNone/>
            </a:pPr>
            <a:endParaRPr lang="en-US" sz="3200" dirty="0"/>
          </a:p>
        </p:txBody>
      </p:sp>
    </p:spTree>
    <p:extLst>
      <p:ext uri="{BB962C8B-B14F-4D97-AF65-F5344CB8AC3E}">
        <p14:creationId xmlns:p14="http://schemas.microsoft.com/office/powerpoint/2010/main" val="2578468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A8D2D6-800B-BD3A-4C1E-327BB3403AAB}"/>
              </a:ext>
            </a:extLst>
          </p:cNvPr>
          <p:cNvPicPr>
            <a:picLocks noChangeAspect="1"/>
          </p:cNvPicPr>
          <p:nvPr/>
        </p:nvPicPr>
        <p:blipFill>
          <a:blip r:embed="rId3"/>
          <a:stretch>
            <a:fillRect/>
          </a:stretch>
        </p:blipFill>
        <p:spPr>
          <a:xfrm>
            <a:off x="984420" y="1311835"/>
            <a:ext cx="9928419" cy="2342921"/>
          </a:xfrm>
          <a:prstGeom prst="rect">
            <a:avLst/>
          </a:prstGeom>
        </p:spPr>
      </p:pic>
      <p:sp>
        <p:nvSpPr>
          <p:cNvPr id="8" name="Title 7">
            <a:extLst>
              <a:ext uri="{FF2B5EF4-FFF2-40B4-BE49-F238E27FC236}">
                <a16:creationId xmlns:a16="http://schemas.microsoft.com/office/drawing/2014/main" id="{E72AC98B-981E-D946-DBBD-37CF56BA7A79}"/>
              </a:ext>
            </a:extLst>
          </p:cNvPr>
          <p:cNvSpPr>
            <a:spLocks noGrp="1"/>
          </p:cNvSpPr>
          <p:nvPr>
            <p:ph type="ctrTitle"/>
          </p:nvPr>
        </p:nvSpPr>
        <p:spPr>
          <a:xfrm>
            <a:off x="837171" y="596403"/>
            <a:ext cx="10517658" cy="476777"/>
          </a:xfrm>
        </p:spPr>
        <p:txBody>
          <a:bodyPr/>
          <a:lstStyle/>
          <a:p>
            <a:r>
              <a:rPr lang="en-US" sz="4000" dirty="0"/>
              <a:t>Current Literature</a:t>
            </a:r>
          </a:p>
        </p:txBody>
      </p:sp>
      <p:pic>
        <p:nvPicPr>
          <p:cNvPr id="2" name="Picture 1">
            <a:extLst>
              <a:ext uri="{FF2B5EF4-FFF2-40B4-BE49-F238E27FC236}">
                <a16:creationId xmlns:a16="http://schemas.microsoft.com/office/drawing/2014/main" id="{F39F0347-54E1-3818-CE88-D8FFB766D757}"/>
              </a:ext>
            </a:extLst>
          </p:cNvPr>
          <p:cNvPicPr>
            <a:picLocks noChangeAspect="1"/>
          </p:cNvPicPr>
          <p:nvPr/>
        </p:nvPicPr>
        <p:blipFill>
          <a:blip r:embed="rId4"/>
          <a:stretch>
            <a:fillRect/>
          </a:stretch>
        </p:blipFill>
        <p:spPr>
          <a:xfrm>
            <a:off x="984420" y="4131799"/>
            <a:ext cx="9928419" cy="2264201"/>
          </a:xfrm>
          <a:prstGeom prst="rect">
            <a:avLst/>
          </a:prstGeom>
        </p:spPr>
      </p:pic>
    </p:spTree>
    <p:extLst>
      <p:ext uri="{BB962C8B-B14F-4D97-AF65-F5344CB8AC3E}">
        <p14:creationId xmlns:p14="http://schemas.microsoft.com/office/powerpoint/2010/main" val="1682502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2AC98B-981E-D946-DBBD-37CF56BA7A79}"/>
              </a:ext>
            </a:extLst>
          </p:cNvPr>
          <p:cNvSpPr>
            <a:spLocks noGrp="1"/>
          </p:cNvSpPr>
          <p:nvPr>
            <p:ph type="ctrTitle"/>
          </p:nvPr>
        </p:nvSpPr>
        <p:spPr>
          <a:xfrm>
            <a:off x="837171" y="596403"/>
            <a:ext cx="10517658" cy="476777"/>
          </a:xfrm>
        </p:spPr>
        <p:txBody>
          <a:bodyPr/>
          <a:lstStyle/>
          <a:p>
            <a:r>
              <a:rPr lang="en-US" sz="4000" dirty="0"/>
              <a:t>Current Research Literature</a:t>
            </a:r>
          </a:p>
        </p:txBody>
      </p:sp>
      <p:pic>
        <p:nvPicPr>
          <p:cNvPr id="3" name="Picture 2">
            <a:extLst>
              <a:ext uri="{FF2B5EF4-FFF2-40B4-BE49-F238E27FC236}">
                <a16:creationId xmlns:a16="http://schemas.microsoft.com/office/drawing/2014/main" id="{2B706990-6D37-84D7-D7CD-334FCEF5FDEE}"/>
              </a:ext>
            </a:extLst>
          </p:cNvPr>
          <p:cNvPicPr>
            <a:picLocks noChangeAspect="1"/>
          </p:cNvPicPr>
          <p:nvPr/>
        </p:nvPicPr>
        <p:blipFill>
          <a:blip r:embed="rId3"/>
          <a:stretch>
            <a:fillRect/>
          </a:stretch>
        </p:blipFill>
        <p:spPr>
          <a:xfrm>
            <a:off x="909880" y="1952908"/>
            <a:ext cx="5054565" cy="1791685"/>
          </a:xfrm>
          <a:prstGeom prst="rect">
            <a:avLst/>
          </a:prstGeom>
        </p:spPr>
      </p:pic>
      <p:pic>
        <p:nvPicPr>
          <p:cNvPr id="5" name="Picture 4">
            <a:extLst>
              <a:ext uri="{FF2B5EF4-FFF2-40B4-BE49-F238E27FC236}">
                <a16:creationId xmlns:a16="http://schemas.microsoft.com/office/drawing/2014/main" id="{DD65E992-CA41-C5CA-5E05-6BA20FEBE47C}"/>
              </a:ext>
            </a:extLst>
          </p:cNvPr>
          <p:cNvPicPr>
            <a:picLocks noChangeAspect="1"/>
          </p:cNvPicPr>
          <p:nvPr/>
        </p:nvPicPr>
        <p:blipFill>
          <a:blip r:embed="rId4"/>
          <a:stretch>
            <a:fillRect/>
          </a:stretch>
        </p:blipFill>
        <p:spPr>
          <a:xfrm>
            <a:off x="7511444" y="5104466"/>
            <a:ext cx="3019871" cy="761105"/>
          </a:xfrm>
          <a:prstGeom prst="rect">
            <a:avLst/>
          </a:prstGeom>
        </p:spPr>
      </p:pic>
      <p:pic>
        <p:nvPicPr>
          <p:cNvPr id="6" name="Picture 5">
            <a:extLst>
              <a:ext uri="{FF2B5EF4-FFF2-40B4-BE49-F238E27FC236}">
                <a16:creationId xmlns:a16="http://schemas.microsoft.com/office/drawing/2014/main" id="{D1B71814-C94C-89CF-6C4E-5BF6EA8B74F9}"/>
              </a:ext>
            </a:extLst>
          </p:cNvPr>
          <p:cNvPicPr>
            <a:picLocks noChangeAspect="1"/>
          </p:cNvPicPr>
          <p:nvPr/>
        </p:nvPicPr>
        <p:blipFill>
          <a:blip r:embed="rId5"/>
          <a:stretch>
            <a:fillRect/>
          </a:stretch>
        </p:blipFill>
        <p:spPr>
          <a:xfrm>
            <a:off x="1389565" y="4762420"/>
            <a:ext cx="5822075" cy="1445196"/>
          </a:xfrm>
          <a:prstGeom prst="rect">
            <a:avLst/>
          </a:prstGeom>
        </p:spPr>
      </p:pic>
      <p:pic>
        <p:nvPicPr>
          <p:cNvPr id="7" name="Picture 6">
            <a:extLst>
              <a:ext uri="{FF2B5EF4-FFF2-40B4-BE49-F238E27FC236}">
                <a16:creationId xmlns:a16="http://schemas.microsoft.com/office/drawing/2014/main" id="{8CBD12AB-9126-5E28-D8E1-42D64FF80762}"/>
              </a:ext>
            </a:extLst>
          </p:cNvPr>
          <p:cNvPicPr>
            <a:picLocks noChangeAspect="1"/>
          </p:cNvPicPr>
          <p:nvPr/>
        </p:nvPicPr>
        <p:blipFill>
          <a:blip r:embed="rId6"/>
          <a:stretch>
            <a:fillRect/>
          </a:stretch>
        </p:blipFill>
        <p:spPr>
          <a:xfrm>
            <a:off x="5964445" y="1525451"/>
            <a:ext cx="5256690" cy="2633258"/>
          </a:xfrm>
          <a:prstGeom prst="rect">
            <a:avLst/>
          </a:prstGeom>
        </p:spPr>
      </p:pic>
    </p:spTree>
    <p:extLst>
      <p:ext uri="{BB962C8B-B14F-4D97-AF65-F5344CB8AC3E}">
        <p14:creationId xmlns:p14="http://schemas.microsoft.com/office/powerpoint/2010/main" val="3191076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4D110-F1A3-75D7-A76E-1E3DFECD854F}"/>
              </a:ext>
            </a:extLst>
          </p:cNvPr>
          <p:cNvPicPr>
            <a:picLocks noChangeAspect="1"/>
          </p:cNvPicPr>
          <p:nvPr/>
        </p:nvPicPr>
        <p:blipFill>
          <a:blip r:embed="rId3"/>
          <a:stretch>
            <a:fillRect/>
          </a:stretch>
        </p:blipFill>
        <p:spPr>
          <a:xfrm>
            <a:off x="1041168" y="1408455"/>
            <a:ext cx="6333993" cy="2329943"/>
          </a:xfrm>
          <a:prstGeom prst="rect">
            <a:avLst/>
          </a:prstGeom>
        </p:spPr>
      </p:pic>
      <p:sp>
        <p:nvSpPr>
          <p:cNvPr id="9" name="Title 2">
            <a:extLst>
              <a:ext uri="{FF2B5EF4-FFF2-40B4-BE49-F238E27FC236}">
                <a16:creationId xmlns:a16="http://schemas.microsoft.com/office/drawing/2014/main" id="{5F98F93F-A775-6DD9-DBA9-1B59FAF5F247}"/>
              </a:ext>
            </a:extLst>
          </p:cNvPr>
          <p:cNvSpPr txBox="1">
            <a:spLocks/>
          </p:cNvSpPr>
          <p:nvPr/>
        </p:nvSpPr>
        <p:spPr>
          <a:xfrm>
            <a:off x="1041168" y="711063"/>
            <a:ext cx="9973962" cy="489134"/>
          </a:xfrm>
          <a:prstGeom prst="rect">
            <a:avLst/>
          </a:prstGeom>
        </p:spPr>
        <p:txBody>
          <a:bodyPr vert="horz" lIns="91440" tIns="45720" rIns="91440" bIns="45720" rtlCol="0" anchor="b" anchorCtr="0">
            <a:noAutofit/>
          </a:bodyPr>
          <a:lstStyle>
            <a:lvl1pPr algn="l" defTabSz="914400" rtl="0" eaLnBrk="1" latinLnBrk="0" hangingPunct="1">
              <a:lnSpc>
                <a:spcPct val="100000"/>
              </a:lnSpc>
              <a:spcBef>
                <a:spcPct val="0"/>
              </a:spcBef>
              <a:buNone/>
              <a:defRPr sz="4800" b="1" i="0" kern="1200">
                <a:solidFill>
                  <a:schemeClr val="bg1"/>
                </a:solidFill>
                <a:latin typeface="Arial Narrow" panose="020B0604020202020204" pitchFamily="34" charset="0"/>
                <a:ea typeface="+mj-ea"/>
                <a:cs typeface="Arial Narrow" panose="020B0604020202020204" pitchFamily="34" charset="0"/>
              </a:defRPr>
            </a:lvl1pPr>
          </a:lstStyle>
          <a:p>
            <a:r>
              <a:rPr lang="en-US" sz="5400" dirty="0"/>
              <a:t>Current Research Literature</a:t>
            </a:r>
          </a:p>
        </p:txBody>
      </p:sp>
      <p:pic>
        <p:nvPicPr>
          <p:cNvPr id="2" name="Picture 1">
            <a:extLst>
              <a:ext uri="{FF2B5EF4-FFF2-40B4-BE49-F238E27FC236}">
                <a16:creationId xmlns:a16="http://schemas.microsoft.com/office/drawing/2014/main" id="{08C38C07-F60D-BFAC-B31D-B9692C2C8D9D}"/>
              </a:ext>
            </a:extLst>
          </p:cNvPr>
          <p:cNvPicPr>
            <a:picLocks noChangeAspect="1"/>
          </p:cNvPicPr>
          <p:nvPr/>
        </p:nvPicPr>
        <p:blipFill>
          <a:blip r:embed="rId4"/>
          <a:stretch>
            <a:fillRect/>
          </a:stretch>
        </p:blipFill>
        <p:spPr>
          <a:xfrm>
            <a:off x="4784843" y="3774544"/>
            <a:ext cx="5968518" cy="1675001"/>
          </a:xfrm>
          <a:prstGeom prst="rect">
            <a:avLst/>
          </a:prstGeom>
        </p:spPr>
      </p:pic>
      <p:pic>
        <p:nvPicPr>
          <p:cNvPr id="5" name="Picture 4">
            <a:extLst>
              <a:ext uri="{FF2B5EF4-FFF2-40B4-BE49-F238E27FC236}">
                <a16:creationId xmlns:a16="http://schemas.microsoft.com/office/drawing/2014/main" id="{13DDAB81-A412-47D4-AE7B-D66E57592661}"/>
              </a:ext>
            </a:extLst>
          </p:cNvPr>
          <p:cNvPicPr>
            <a:picLocks noChangeAspect="1"/>
          </p:cNvPicPr>
          <p:nvPr/>
        </p:nvPicPr>
        <p:blipFill>
          <a:blip r:embed="rId5"/>
          <a:stretch>
            <a:fillRect/>
          </a:stretch>
        </p:blipFill>
        <p:spPr>
          <a:xfrm>
            <a:off x="4784844" y="5382049"/>
            <a:ext cx="5968518" cy="751674"/>
          </a:xfrm>
          <a:prstGeom prst="rect">
            <a:avLst/>
          </a:prstGeom>
        </p:spPr>
      </p:pic>
    </p:spTree>
    <p:extLst>
      <p:ext uri="{BB962C8B-B14F-4D97-AF65-F5344CB8AC3E}">
        <p14:creationId xmlns:p14="http://schemas.microsoft.com/office/powerpoint/2010/main" val="3893081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BECDA3B0-6A2A-4CAC-F363-753D505E0B52}"/>
              </a:ext>
            </a:extLst>
          </p:cNvPr>
          <p:cNvSpPr>
            <a:spLocks noGrp="1"/>
          </p:cNvSpPr>
          <p:nvPr>
            <p:ph type="ctrTitle"/>
          </p:nvPr>
        </p:nvSpPr>
        <p:spPr>
          <a:xfrm>
            <a:off x="838200" y="882467"/>
            <a:ext cx="8960707" cy="489134"/>
          </a:xfrm>
        </p:spPr>
        <p:txBody>
          <a:bodyPr/>
          <a:lstStyle/>
          <a:p>
            <a:r>
              <a:rPr lang="en-US" sz="4000" dirty="0"/>
              <a:t>Some Research Questions</a:t>
            </a:r>
          </a:p>
        </p:txBody>
      </p:sp>
      <p:sp>
        <p:nvSpPr>
          <p:cNvPr id="20" name="Content Placeholder 1">
            <a:extLst>
              <a:ext uri="{FF2B5EF4-FFF2-40B4-BE49-F238E27FC236}">
                <a16:creationId xmlns:a16="http://schemas.microsoft.com/office/drawing/2014/main" id="{F9FA5E9B-6E0C-6067-ADC3-268C7E21AC49}"/>
              </a:ext>
            </a:extLst>
          </p:cNvPr>
          <p:cNvSpPr>
            <a:spLocks noGrp="1"/>
          </p:cNvSpPr>
          <p:nvPr>
            <p:ph idx="1"/>
          </p:nvPr>
        </p:nvSpPr>
        <p:spPr>
          <a:xfrm>
            <a:off x="838200" y="1587063"/>
            <a:ext cx="10134598" cy="5023803"/>
          </a:xfrm>
        </p:spPr>
        <p:txBody>
          <a:bodyPr>
            <a:normAutofit fontScale="77500" lnSpcReduction="20000"/>
          </a:bodyPr>
          <a:lstStyle/>
          <a:p>
            <a:r>
              <a:rPr lang="en-US" sz="2800" dirty="0"/>
              <a:t>What should </a:t>
            </a:r>
            <a:r>
              <a:rPr lang="en-US" sz="2800" b="1" dirty="0"/>
              <a:t>all </a:t>
            </a:r>
            <a:r>
              <a:rPr lang="en-US" sz="2800" dirty="0"/>
              <a:t>K-12 and college students know about creating and interpreting data visualizations to be critical consumers of data visualizations both now and in the future?</a:t>
            </a:r>
          </a:p>
          <a:p>
            <a:r>
              <a:rPr lang="en-US" sz="2800" dirty="0"/>
              <a:t>(Rather than consider individual types of data visualization), What are different genres of visualization that are similar in how they can be interpreted, understood, learned, etc., and what are the important characteristics of the visualizations in each genre? </a:t>
            </a:r>
          </a:p>
          <a:p>
            <a:r>
              <a:rPr lang="en-US" sz="2800" dirty="0"/>
              <a:t>What types of visualization are appropriate for students at different grade levels to consider and interpret? What minimal set of visualization types do students need  to create and interpret to achieve data visualization literacy?</a:t>
            </a:r>
          </a:p>
          <a:p>
            <a:r>
              <a:rPr lang="en-US" sz="2800" dirty="0"/>
              <a:t>What are appropriate learning progressions for developing students’ data visualization literacy?</a:t>
            </a:r>
            <a:r>
              <a:rPr lang="en-US" sz="1600" dirty="0"/>
              <a:t> </a:t>
            </a:r>
          </a:p>
          <a:p>
            <a:r>
              <a:rPr lang="en-US" sz="2800" dirty="0"/>
              <a:t>How can we effectively and equitably teach the concepts, skills, and practices that are part of these progressions?</a:t>
            </a:r>
          </a:p>
          <a:p>
            <a:r>
              <a:rPr lang="en-US" sz="2800" dirty="0"/>
              <a:t>What (additional) knowledge do today’s teachers need to prepare students to be statistically literate? What learning experiences benefit teachers in developing this requisite knowledge?</a:t>
            </a:r>
          </a:p>
          <a:p>
            <a:endParaRPr lang="en-US" sz="2800" dirty="0"/>
          </a:p>
          <a:p>
            <a:endParaRPr lang="en-US" sz="2800" dirty="0"/>
          </a:p>
          <a:p>
            <a:endParaRPr lang="en-US" sz="2800" dirty="0"/>
          </a:p>
        </p:txBody>
      </p:sp>
    </p:spTree>
    <p:extLst>
      <p:ext uri="{BB962C8B-B14F-4D97-AF65-F5344CB8AC3E}">
        <p14:creationId xmlns:p14="http://schemas.microsoft.com/office/powerpoint/2010/main" val="4224993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DF3B8D-F59C-4742-1128-7822930838BC}"/>
              </a:ext>
            </a:extLst>
          </p:cNvPr>
          <p:cNvPicPr>
            <a:picLocks noChangeAspect="1"/>
          </p:cNvPicPr>
          <p:nvPr/>
        </p:nvPicPr>
        <p:blipFill>
          <a:blip r:embed="rId3"/>
          <a:stretch>
            <a:fillRect/>
          </a:stretch>
        </p:blipFill>
        <p:spPr>
          <a:xfrm>
            <a:off x="2455317" y="1476287"/>
            <a:ext cx="7281365" cy="2514945"/>
          </a:xfrm>
          <a:prstGeom prst="rect">
            <a:avLst/>
          </a:prstGeom>
        </p:spPr>
      </p:pic>
      <p:sp>
        <p:nvSpPr>
          <p:cNvPr id="4" name="Rectangle 3">
            <a:extLst>
              <a:ext uri="{FF2B5EF4-FFF2-40B4-BE49-F238E27FC236}">
                <a16:creationId xmlns:a16="http://schemas.microsoft.com/office/drawing/2014/main" id="{44671EBF-3691-8DE9-0615-8F6745326A9A}"/>
              </a:ext>
            </a:extLst>
          </p:cNvPr>
          <p:cNvSpPr/>
          <p:nvPr/>
        </p:nvSpPr>
        <p:spPr>
          <a:xfrm>
            <a:off x="3387564" y="4559300"/>
            <a:ext cx="5416869" cy="1200329"/>
          </a:xfrm>
          <a:prstGeom prst="rect">
            <a:avLst/>
          </a:prstGeom>
          <a:noFill/>
        </p:spPr>
        <p:txBody>
          <a:bodyPr wrap="none" lIns="91440" tIns="45720" rIns="91440" bIns="45720">
            <a:spAutoFit/>
          </a:bodyPr>
          <a:lstStyle/>
          <a:p>
            <a:pPr algn="ctr"/>
            <a:r>
              <a:rPr lang="en-US" sz="7200" b="1" cap="none" spc="0" dirty="0">
                <a:ln w="0"/>
                <a:solidFill>
                  <a:schemeClr val="bg1"/>
                </a:solidFill>
                <a:effectLst>
                  <a:outerShdw blurRad="38100" dist="25400" dir="5400000" algn="ctr" rotWithShape="0">
                    <a:srgbClr val="6E747A">
                      <a:alpha val="43000"/>
                    </a:srgbClr>
                  </a:outerShdw>
                </a:effectLst>
              </a:rPr>
              <a:t>Thank you!!</a:t>
            </a:r>
          </a:p>
        </p:txBody>
      </p:sp>
    </p:spTree>
    <p:extLst>
      <p:ext uri="{BB962C8B-B14F-4D97-AF65-F5344CB8AC3E}">
        <p14:creationId xmlns:p14="http://schemas.microsoft.com/office/powerpoint/2010/main" val="2005142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D1EF85-A366-899D-2B3F-F7F75B046CC5}"/>
              </a:ext>
            </a:extLst>
          </p:cNvPr>
          <p:cNvSpPr txBox="1"/>
          <p:nvPr/>
        </p:nvSpPr>
        <p:spPr>
          <a:xfrm>
            <a:off x="0" y="323534"/>
            <a:ext cx="11992303" cy="6640279"/>
          </a:xfrm>
          <a:prstGeom prst="rect">
            <a:avLst/>
          </a:prstGeom>
          <a:noFill/>
        </p:spPr>
        <p:txBody>
          <a:bodyPr wrap="square" lIns="0" rtlCol="0">
            <a:spAutoFit/>
          </a:bodyPr>
          <a:lstStyle/>
          <a:p>
            <a:pPr marL="288925" indent="-288925"/>
            <a:r>
              <a:rPr lang="en-US" sz="1150" dirty="0" err="1">
                <a:solidFill>
                  <a:schemeClr val="bg1"/>
                </a:solidFill>
                <a:effectLst/>
                <a:ea typeface="Times New Roman" panose="02020603050405020304" pitchFamily="18" charset="0"/>
              </a:rPr>
              <a:t>Bargagliotti</a:t>
            </a:r>
            <a:r>
              <a:rPr lang="en-US" sz="1150" dirty="0">
                <a:solidFill>
                  <a:schemeClr val="bg1"/>
                </a:solidFill>
                <a:effectLst/>
                <a:ea typeface="Times New Roman" panose="02020603050405020304" pitchFamily="18" charset="0"/>
              </a:rPr>
              <a:t>, A., Franklin, C., Arnold, P., Gould, R., Johnson, S., Perez, L., &amp; Spangler, D. (2020). </a:t>
            </a:r>
            <a:r>
              <a:rPr lang="en-US" sz="1150" i="1" dirty="0">
                <a:solidFill>
                  <a:schemeClr val="bg1"/>
                </a:solidFill>
                <a:effectLst/>
                <a:ea typeface="Times New Roman" panose="02020603050405020304" pitchFamily="18" charset="0"/>
              </a:rPr>
              <a:t>Pre-K–12 Guidelines for Assessment and Instruction in Statistics Education II (GAISE II): A framework for statistics and data science education.</a:t>
            </a:r>
            <a:r>
              <a:rPr lang="en-US" sz="1150" dirty="0">
                <a:solidFill>
                  <a:schemeClr val="bg1"/>
                </a:solidFill>
                <a:effectLst/>
                <a:ea typeface="Times New Roman" panose="02020603050405020304" pitchFamily="18" charset="0"/>
              </a:rPr>
              <a:t> American Statistical Association. </a:t>
            </a:r>
            <a:r>
              <a:rPr lang="en-US" sz="1150" dirty="0">
                <a:solidFill>
                  <a:schemeClr val="bg1"/>
                </a:solidFill>
                <a:hlinkClick r:id="rId3">
                  <a:extLst>
                    <a:ext uri="{A12FA001-AC4F-418D-AE19-62706E023703}">
                      <ahyp:hlinkClr xmlns:ahyp="http://schemas.microsoft.com/office/drawing/2018/hyperlinkcolor" val="tx"/>
                    </a:ext>
                  </a:extLst>
                </a:hlinkClick>
              </a:rPr>
              <a:t>https://www.amstat.org/asa/files/pdfs/GAISE/GAISEIIPreK-12_Full.pdf</a:t>
            </a:r>
            <a:endParaRPr lang="en-US" sz="1150" dirty="0">
              <a:solidFill>
                <a:schemeClr val="bg1"/>
              </a:solidFill>
            </a:endParaRPr>
          </a:p>
          <a:p>
            <a:pPr marL="288925" indent="-288925"/>
            <a:r>
              <a:rPr lang="en-US" sz="1150" dirty="0" err="1">
                <a:solidFill>
                  <a:schemeClr val="bg1"/>
                </a:solidFill>
                <a:ea typeface="Times New Roman" panose="02020603050405020304" pitchFamily="18" charset="0"/>
              </a:rPr>
              <a:t>Bolch</a:t>
            </a:r>
            <a:r>
              <a:rPr lang="en-US" sz="1150" dirty="0">
                <a:solidFill>
                  <a:schemeClr val="bg1"/>
                </a:solidFill>
                <a:ea typeface="Times New Roman" panose="02020603050405020304" pitchFamily="18" charset="0"/>
              </a:rPr>
              <a:t>, C. A., &amp; Crippen, K. J. (2022). Data scientists’ epistemic thinking for creating and interpreting visualizations. </a:t>
            </a:r>
            <a:r>
              <a:rPr lang="en-US" sz="1150" i="1" dirty="0">
                <a:solidFill>
                  <a:schemeClr val="bg1"/>
                </a:solidFill>
                <a:ea typeface="Times New Roman" panose="02020603050405020304" pitchFamily="18" charset="0"/>
              </a:rPr>
              <a:t>Statistics Education Research Journal, 21</a:t>
            </a:r>
            <a:r>
              <a:rPr lang="en-US" sz="1150" dirty="0">
                <a:solidFill>
                  <a:schemeClr val="bg1"/>
                </a:solidFill>
                <a:ea typeface="Times New Roman" panose="02020603050405020304" pitchFamily="18" charset="0"/>
              </a:rPr>
              <a:t>(2), Article 11. </a:t>
            </a:r>
            <a:r>
              <a:rPr lang="en-US" sz="1150" dirty="0">
                <a:solidFill>
                  <a:schemeClr val="bg1"/>
                </a:solidFill>
                <a:ea typeface="Times New Roman" panose="02020603050405020304" pitchFamily="18" charset="0"/>
                <a:hlinkClick r:id="rId4"/>
              </a:rPr>
              <a:t>https://doi.org/10.52041/serj.v21i2.21</a:t>
            </a:r>
            <a:r>
              <a:rPr lang="en-US" sz="1150" dirty="0">
                <a:solidFill>
                  <a:schemeClr val="bg1"/>
                </a:solidFill>
                <a:ea typeface="Times New Roman" panose="02020603050405020304" pitchFamily="18" charset="0"/>
              </a:rPr>
              <a:t> </a:t>
            </a:r>
            <a:endParaRPr lang="en-US" sz="1150" dirty="0">
              <a:solidFill>
                <a:schemeClr val="bg1"/>
              </a:solidFill>
              <a:effectLst/>
              <a:ea typeface="Times New Roman" panose="02020603050405020304" pitchFamily="18" charset="0"/>
            </a:endParaRPr>
          </a:p>
          <a:p>
            <a:pPr marL="288925" indent="-288925"/>
            <a:r>
              <a:rPr lang="en-US" sz="1150" dirty="0" err="1">
                <a:solidFill>
                  <a:schemeClr val="bg1"/>
                </a:solidFill>
                <a:ea typeface="Times New Roman" panose="02020603050405020304" pitchFamily="18" charset="0"/>
              </a:rPr>
              <a:t>Börner</a:t>
            </a:r>
            <a:r>
              <a:rPr lang="en-US" sz="1150" dirty="0">
                <a:solidFill>
                  <a:schemeClr val="bg1"/>
                </a:solidFill>
                <a:ea typeface="Times New Roman" panose="02020603050405020304" pitchFamily="18" charset="0"/>
              </a:rPr>
              <a:t>, K., </a:t>
            </a:r>
            <a:r>
              <a:rPr lang="en-US" sz="1150" dirty="0" err="1">
                <a:solidFill>
                  <a:schemeClr val="bg1"/>
                </a:solidFill>
                <a:ea typeface="Times New Roman" panose="02020603050405020304" pitchFamily="18" charset="0"/>
              </a:rPr>
              <a:t>Bueckle</a:t>
            </a:r>
            <a:r>
              <a:rPr lang="en-US" sz="1150" dirty="0">
                <a:solidFill>
                  <a:schemeClr val="bg1"/>
                </a:solidFill>
                <a:ea typeface="Times New Roman" panose="02020603050405020304" pitchFamily="18" charset="0"/>
              </a:rPr>
              <a:t>, A., &amp; </a:t>
            </a:r>
            <a:r>
              <a:rPr lang="en-US" sz="1150" dirty="0" err="1">
                <a:solidFill>
                  <a:schemeClr val="bg1"/>
                </a:solidFill>
                <a:ea typeface="Times New Roman" panose="02020603050405020304" pitchFamily="18" charset="0"/>
              </a:rPr>
              <a:t>Ginda</a:t>
            </a:r>
            <a:r>
              <a:rPr lang="en-US" sz="1150" dirty="0">
                <a:solidFill>
                  <a:schemeClr val="bg1"/>
                </a:solidFill>
                <a:ea typeface="Times New Roman" panose="02020603050405020304" pitchFamily="18" charset="0"/>
              </a:rPr>
              <a:t>, M. (2019). Data visualization literacy: Definitions, conceptual frameworks, exercises, and assessments. </a:t>
            </a:r>
            <a:r>
              <a:rPr lang="en-US" sz="1150" i="1" dirty="0">
                <a:solidFill>
                  <a:schemeClr val="bg1"/>
                </a:solidFill>
                <a:ea typeface="Times New Roman" panose="02020603050405020304" pitchFamily="18" charset="0"/>
              </a:rPr>
              <a:t>PNAS</a:t>
            </a:r>
            <a:r>
              <a:rPr lang="en-US" sz="1150" dirty="0">
                <a:solidFill>
                  <a:schemeClr val="bg1"/>
                </a:solidFill>
                <a:ea typeface="Times New Roman" panose="02020603050405020304" pitchFamily="18" charset="0"/>
              </a:rPr>
              <a:t>, </a:t>
            </a:r>
            <a:r>
              <a:rPr lang="en-US" sz="1150" i="1" dirty="0">
                <a:solidFill>
                  <a:schemeClr val="bg1"/>
                </a:solidFill>
                <a:ea typeface="Times New Roman" panose="02020603050405020304" pitchFamily="18" charset="0"/>
              </a:rPr>
              <a:t>116</a:t>
            </a:r>
            <a:r>
              <a:rPr lang="en-US" sz="1150" dirty="0">
                <a:solidFill>
                  <a:schemeClr val="bg1"/>
                </a:solidFill>
                <a:ea typeface="Times New Roman" panose="02020603050405020304" pitchFamily="18" charset="0"/>
              </a:rPr>
              <a:t>(6), 1857-1864. </a:t>
            </a:r>
            <a:r>
              <a:rPr lang="en-US" sz="1150" dirty="0">
                <a:solidFill>
                  <a:schemeClr val="bg1"/>
                </a:solidFill>
                <a:ea typeface="Times New Roman" panose="02020603050405020304" pitchFamily="18" charset="0"/>
                <a:hlinkClick r:id="rId5"/>
              </a:rPr>
              <a:t>https://doi.org/10.1073/pnas.1807180116</a:t>
            </a:r>
            <a:endParaRPr lang="en-US" sz="1150" dirty="0">
              <a:solidFill>
                <a:schemeClr val="bg1"/>
              </a:solidFill>
              <a:ea typeface="Times New Roman" panose="02020603050405020304" pitchFamily="18" charset="0"/>
            </a:endParaRPr>
          </a:p>
          <a:p>
            <a:pPr marL="288925" indent="-288925"/>
            <a:r>
              <a:rPr lang="en-US" sz="1150" dirty="0">
                <a:solidFill>
                  <a:schemeClr val="bg1"/>
                </a:solidFill>
                <a:ea typeface="Times New Roman" panose="02020603050405020304" pitchFamily="18" charset="0"/>
              </a:rPr>
              <a:t>Cui, L., &amp; Liu, Z. (2021). Synergy between research on ensemble perception, data visualization, and statistics education: A tutorial review. </a:t>
            </a:r>
            <a:r>
              <a:rPr lang="en-US" sz="1150" i="1" dirty="0">
                <a:solidFill>
                  <a:schemeClr val="bg1"/>
                </a:solidFill>
                <a:ea typeface="Times New Roman" panose="02020603050405020304" pitchFamily="18" charset="0"/>
              </a:rPr>
              <a:t>Attention, Perception, &amp; Psychophysics, 83</a:t>
            </a:r>
            <a:r>
              <a:rPr lang="en-US" sz="1150" dirty="0">
                <a:solidFill>
                  <a:schemeClr val="bg1"/>
                </a:solidFill>
                <a:ea typeface="Times New Roman" panose="02020603050405020304" pitchFamily="18" charset="0"/>
              </a:rPr>
              <a:t>, 1290-1311. </a:t>
            </a:r>
            <a:r>
              <a:rPr lang="en-US" sz="1150" dirty="0">
                <a:solidFill>
                  <a:schemeClr val="bg1"/>
                </a:solidFill>
                <a:ea typeface="Times New Roman" panose="02020603050405020304" pitchFamily="18" charset="0"/>
                <a:hlinkClick r:id="rId6"/>
              </a:rPr>
              <a:t>https://doi.org/10.3758/s13414-020-02212-x</a:t>
            </a:r>
            <a:r>
              <a:rPr lang="en-US" sz="1150" dirty="0">
                <a:solidFill>
                  <a:schemeClr val="bg1"/>
                </a:solidFill>
                <a:ea typeface="Times New Roman" panose="02020603050405020304" pitchFamily="18" charset="0"/>
              </a:rPr>
              <a:t>  </a:t>
            </a:r>
          </a:p>
          <a:p>
            <a:pPr marL="288925" indent="-288925"/>
            <a:r>
              <a:rPr lang="en-US" sz="1150" dirty="0">
                <a:solidFill>
                  <a:schemeClr val="bg1"/>
                </a:solidFill>
              </a:rPr>
              <a:t>Cobb, P., McClain, K., &amp; </a:t>
            </a:r>
            <a:r>
              <a:rPr lang="en-US" sz="1150" dirty="0" err="1">
                <a:solidFill>
                  <a:schemeClr val="bg1"/>
                </a:solidFill>
              </a:rPr>
              <a:t>Gravemeijer</a:t>
            </a:r>
            <a:r>
              <a:rPr lang="en-US" sz="1150" dirty="0">
                <a:solidFill>
                  <a:schemeClr val="bg1"/>
                </a:solidFill>
              </a:rPr>
              <a:t>, K. (2003). Learning about statistical covariation. </a:t>
            </a:r>
            <a:r>
              <a:rPr lang="en-US" sz="1150" i="1" dirty="0">
                <a:solidFill>
                  <a:schemeClr val="bg1"/>
                </a:solidFill>
              </a:rPr>
              <a:t>Cognition and Instruction, 21</a:t>
            </a:r>
            <a:r>
              <a:rPr lang="en-US" sz="1150" dirty="0">
                <a:solidFill>
                  <a:schemeClr val="bg1"/>
                </a:solidFill>
              </a:rPr>
              <a:t>(1), 1-78.</a:t>
            </a:r>
          </a:p>
          <a:p>
            <a:pPr marL="288925" indent="-288925"/>
            <a:r>
              <a:rPr lang="en-US" sz="1150" dirty="0">
                <a:solidFill>
                  <a:schemeClr val="bg1"/>
                </a:solidFill>
                <a:ea typeface="Times New Roman" panose="02020603050405020304" pitchFamily="18" charset="0"/>
              </a:rPr>
              <a:t>Curcio, F. R. (1987). Comprehension of mathematical relationships expressed in graphs. </a:t>
            </a:r>
            <a:r>
              <a:rPr lang="en-US" sz="1150" i="1" dirty="0">
                <a:solidFill>
                  <a:schemeClr val="bg1"/>
                </a:solidFill>
                <a:ea typeface="Times New Roman" panose="02020603050405020304" pitchFamily="18" charset="0"/>
              </a:rPr>
              <a:t>Journal for Research in Mathematics Education,18</a:t>
            </a:r>
            <a:r>
              <a:rPr lang="en-US" sz="1150" dirty="0">
                <a:solidFill>
                  <a:schemeClr val="bg1"/>
                </a:solidFill>
                <a:ea typeface="Times New Roman" panose="02020603050405020304" pitchFamily="18" charset="0"/>
              </a:rPr>
              <a:t>(5), 382-393. </a:t>
            </a:r>
            <a:r>
              <a:rPr lang="en-US" sz="1150" dirty="0">
                <a:solidFill>
                  <a:schemeClr val="bg1"/>
                </a:solidFill>
                <a:ea typeface="Times New Roman" panose="02020603050405020304" pitchFamily="18" charset="0"/>
                <a:hlinkClick r:id="rId7"/>
              </a:rPr>
              <a:t>https://doi.org/10.2307/749086</a:t>
            </a:r>
            <a:r>
              <a:rPr lang="en-US" sz="1150" dirty="0">
                <a:solidFill>
                  <a:schemeClr val="bg1"/>
                </a:solidFill>
                <a:ea typeface="Times New Roman" panose="02020603050405020304" pitchFamily="18" charset="0"/>
              </a:rPr>
              <a:t> </a:t>
            </a:r>
          </a:p>
          <a:p>
            <a:pPr marL="288925" indent="-288925"/>
            <a:r>
              <a:rPr lang="en-US" sz="1150" dirty="0" err="1">
                <a:solidFill>
                  <a:schemeClr val="bg1"/>
                </a:solidFill>
                <a:ea typeface="Times New Roman" panose="02020603050405020304" pitchFamily="18" charset="0"/>
              </a:rPr>
              <a:t>D’Ignazio</a:t>
            </a:r>
            <a:r>
              <a:rPr lang="en-US" sz="1150" dirty="0">
                <a:solidFill>
                  <a:schemeClr val="bg1"/>
                </a:solidFill>
                <a:ea typeface="Times New Roman" panose="02020603050405020304" pitchFamily="18" charset="0"/>
              </a:rPr>
              <a:t>, C., &amp; Bhargava, R. (2020). Data visualization literacy: A feminist starting point. In M. </a:t>
            </a:r>
            <a:r>
              <a:rPr lang="en-US" sz="1150" dirty="0" err="1">
                <a:solidFill>
                  <a:schemeClr val="bg1"/>
                </a:solidFill>
                <a:ea typeface="Times New Roman" panose="02020603050405020304" pitchFamily="18" charset="0"/>
              </a:rPr>
              <a:t>Engebretsen</a:t>
            </a:r>
            <a:r>
              <a:rPr lang="en-US" sz="1150" dirty="0">
                <a:solidFill>
                  <a:schemeClr val="bg1"/>
                </a:solidFill>
                <a:ea typeface="Times New Roman" panose="02020603050405020304" pitchFamily="18" charset="0"/>
              </a:rPr>
              <a:t> &amp; H. Kennedy (Eds.), </a:t>
            </a:r>
            <a:r>
              <a:rPr lang="en-US" sz="1150" i="1" dirty="0">
                <a:solidFill>
                  <a:schemeClr val="bg1"/>
                </a:solidFill>
                <a:ea typeface="Times New Roman" panose="02020603050405020304" pitchFamily="18" charset="0"/>
              </a:rPr>
              <a:t>Data visualization in society</a:t>
            </a:r>
            <a:r>
              <a:rPr lang="en-US" sz="1150" dirty="0">
                <a:solidFill>
                  <a:schemeClr val="bg1"/>
                </a:solidFill>
                <a:ea typeface="Times New Roman" panose="02020603050405020304" pitchFamily="18" charset="0"/>
              </a:rPr>
              <a:t> (pp. 207-222). Amsterdam University Press. </a:t>
            </a:r>
            <a:r>
              <a:rPr lang="en-US" sz="1150" dirty="0">
                <a:solidFill>
                  <a:schemeClr val="bg1"/>
                </a:solidFill>
                <a:ea typeface="Times New Roman" panose="02020603050405020304" pitchFamily="18" charset="0"/>
                <a:hlinkClick r:id="rId8"/>
              </a:rPr>
              <a:t>https://doi.org/10.5117/9789463722902_CH13</a:t>
            </a:r>
            <a:r>
              <a:rPr lang="en-US" sz="1150" dirty="0">
                <a:solidFill>
                  <a:schemeClr val="bg1"/>
                </a:solidFill>
                <a:ea typeface="Times New Roman" panose="02020603050405020304" pitchFamily="18" charset="0"/>
              </a:rPr>
              <a:t> </a:t>
            </a:r>
          </a:p>
          <a:p>
            <a:pPr marL="288925" indent="-288925"/>
            <a:r>
              <a:rPr lang="en-US" sz="1150" dirty="0">
                <a:solidFill>
                  <a:schemeClr val="bg1"/>
                </a:solidFill>
                <a:ea typeface="Times New Roman" panose="02020603050405020304" pitchFamily="18" charset="0"/>
              </a:rPr>
              <a:t>Engel, J., Campos, P., Nicholson, J., Ridgway, J., &amp; Teixeira, S. (2020). Visualizing multivariate data: Graphs that tell stories. In P. Arnold (Ed.), </a:t>
            </a:r>
            <a:r>
              <a:rPr lang="en-US" sz="1150" i="1" dirty="0">
                <a:solidFill>
                  <a:schemeClr val="bg1"/>
                </a:solidFill>
                <a:ea typeface="Times New Roman" panose="02020603050405020304" pitchFamily="18" charset="0"/>
              </a:rPr>
              <a:t>New skills in the changing world of statistics education. Proceedings of the roundtable conference of the International Association for Statistical Education (IASE). </a:t>
            </a:r>
            <a:r>
              <a:rPr lang="en-US" sz="1150" dirty="0">
                <a:solidFill>
                  <a:schemeClr val="bg1"/>
                </a:solidFill>
                <a:ea typeface="Times New Roman" panose="02020603050405020304" pitchFamily="18" charset="0"/>
              </a:rPr>
              <a:t>IASE.</a:t>
            </a:r>
          </a:p>
          <a:p>
            <a:pPr marL="288925" indent="-288925"/>
            <a:r>
              <a:rPr lang="en-US" sz="1150" dirty="0" err="1">
                <a:solidFill>
                  <a:schemeClr val="bg1"/>
                </a:solidFill>
                <a:ea typeface="Times New Roman" panose="02020603050405020304" pitchFamily="18" charset="0"/>
              </a:rPr>
              <a:t>Engledowl</a:t>
            </a:r>
            <a:r>
              <a:rPr lang="en-US" sz="1150" dirty="0">
                <a:solidFill>
                  <a:schemeClr val="bg1"/>
                </a:solidFill>
                <a:ea typeface="Times New Roman" panose="02020603050405020304" pitchFamily="18" charset="0"/>
              </a:rPr>
              <a:t>, C., &amp; Weiland, T. (2021). Data (mis)representation and COVID-19: Leveraging misleading data visualizations for developing statistical literacy across grades 6-16. </a:t>
            </a:r>
            <a:r>
              <a:rPr lang="en-US" sz="1150" i="1" dirty="0">
                <a:solidFill>
                  <a:schemeClr val="bg1"/>
                </a:solidFill>
                <a:ea typeface="Times New Roman" panose="02020603050405020304" pitchFamily="18" charset="0"/>
              </a:rPr>
              <a:t>Journal of Statistics and Data Science Education, 29</a:t>
            </a:r>
            <a:r>
              <a:rPr lang="en-US" sz="1150" dirty="0">
                <a:solidFill>
                  <a:schemeClr val="bg1"/>
                </a:solidFill>
                <a:ea typeface="Times New Roman" panose="02020603050405020304" pitchFamily="18" charset="0"/>
              </a:rPr>
              <a:t>(2), Brief Communication 2. </a:t>
            </a:r>
            <a:r>
              <a:rPr lang="en-US" sz="1150" dirty="0">
                <a:solidFill>
                  <a:schemeClr val="bg1"/>
                </a:solidFill>
                <a:ea typeface="Times New Roman" panose="02020603050405020304" pitchFamily="18" charset="0"/>
                <a:hlinkClick r:id="rId9"/>
              </a:rPr>
              <a:t>https://doi.org/10.1080/26939169.2021.1915215</a:t>
            </a:r>
            <a:r>
              <a:rPr lang="en-US" sz="1150" dirty="0">
                <a:solidFill>
                  <a:schemeClr val="bg1"/>
                </a:solidFill>
                <a:ea typeface="Times New Roman" panose="02020603050405020304" pitchFamily="18" charset="0"/>
              </a:rPr>
              <a:t> </a:t>
            </a:r>
          </a:p>
          <a:p>
            <a:pPr marL="288925" indent="-288925"/>
            <a:r>
              <a:rPr lang="en-US" sz="1150" dirty="0">
                <a:solidFill>
                  <a:schemeClr val="bg1"/>
                </a:solidFill>
                <a:ea typeface="Times New Roman" panose="02020603050405020304" pitchFamily="18" charset="0"/>
              </a:rPr>
              <a:t>GAISE College Report ASA Revision Committee. (2016). </a:t>
            </a:r>
            <a:r>
              <a:rPr lang="en-US" sz="1150" i="1" dirty="0">
                <a:solidFill>
                  <a:schemeClr val="bg1"/>
                </a:solidFill>
                <a:ea typeface="Times New Roman" panose="02020603050405020304" pitchFamily="18" charset="0"/>
              </a:rPr>
              <a:t>Guidelines for Assessment and Instruction in Statistics Education college report. </a:t>
            </a:r>
            <a:r>
              <a:rPr lang="en-US" sz="1150" dirty="0">
                <a:solidFill>
                  <a:schemeClr val="bg1"/>
                </a:solidFill>
                <a:ea typeface="Times New Roman" panose="02020603050405020304" pitchFamily="18" charset="0"/>
              </a:rPr>
              <a:t>American Statistical Association. </a:t>
            </a:r>
            <a:r>
              <a:rPr lang="en-US" sz="1150" dirty="0">
                <a:solidFill>
                  <a:schemeClr val="bg1"/>
                </a:solidFill>
                <a:ea typeface="Times New Roman" panose="02020603050405020304" pitchFamily="18" charset="0"/>
                <a:hlinkClick r:id="rId10"/>
              </a:rPr>
              <a:t>https://www.amstat.org/asa/files/pdfs/GAISE/GaiseCollege_Full.pdf</a:t>
            </a:r>
            <a:endParaRPr lang="en-US" sz="1150" dirty="0">
              <a:solidFill>
                <a:schemeClr val="bg1"/>
              </a:solidFill>
              <a:ea typeface="Times New Roman" panose="02020603050405020304" pitchFamily="18" charset="0"/>
            </a:endParaRPr>
          </a:p>
          <a:p>
            <a:pPr marL="288925" indent="-288925"/>
            <a:r>
              <a:rPr lang="en-US" sz="1150" dirty="0" err="1">
                <a:solidFill>
                  <a:schemeClr val="bg1"/>
                </a:solidFill>
                <a:effectLst/>
                <a:ea typeface="Times New Roman" panose="02020603050405020304" pitchFamily="18" charset="0"/>
              </a:rPr>
              <a:t>Hudiburgh</a:t>
            </a:r>
            <a:r>
              <a:rPr lang="en-US" sz="1150" dirty="0">
                <a:solidFill>
                  <a:schemeClr val="bg1"/>
                </a:solidFill>
                <a:effectLst/>
                <a:ea typeface="Times New Roman" panose="02020603050405020304" pitchFamily="18" charset="0"/>
              </a:rPr>
              <a:t>, L. M., &amp; </a:t>
            </a:r>
            <a:r>
              <a:rPr lang="en-US" sz="1150" dirty="0" err="1">
                <a:solidFill>
                  <a:schemeClr val="bg1"/>
                </a:solidFill>
                <a:effectLst/>
                <a:ea typeface="Times New Roman" panose="02020603050405020304" pitchFamily="18" charset="0"/>
              </a:rPr>
              <a:t>Garbinsky</a:t>
            </a:r>
            <a:r>
              <a:rPr lang="en-US" sz="1150" dirty="0">
                <a:solidFill>
                  <a:schemeClr val="bg1"/>
                </a:solidFill>
                <a:effectLst/>
                <a:ea typeface="Times New Roman" panose="02020603050405020304" pitchFamily="18" charset="0"/>
              </a:rPr>
              <a:t>, D. (2020). Data visualization: Bring data to life in an introductory statistics course. </a:t>
            </a:r>
            <a:r>
              <a:rPr lang="en-US" sz="1150" i="1" dirty="0">
                <a:solidFill>
                  <a:schemeClr val="bg1"/>
                </a:solidFill>
                <a:effectLst/>
                <a:ea typeface="Times New Roman" panose="02020603050405020304" pitchFamily="18" charset="0"/>
              </a:rPr>
              <a:t>Journal of Statistics Education, 28</a:t>
            </a:r>
            <a:r>
              <a:rPr lang="en-US" sz="1150" dirty="0">
                <a:solidFill>
                  <a:schemeClr val="bg1"/>
                </a:solidFill>
                <a:effectLst/>
                <a:ea typeface="Times New Roman" panose="02020603050405020304" pitchFamily="18" charset="0"/>
              </a:rPr>
              <a:t>(3), 262-279. </a:t>
            </a:r>
            <a:r>
              <a:rPr lang="en-US" sz="1150" dirty="0">
                <a:solidFill>
                  <a:schemeClr val="bg1"/>
                </a:solidFill>
                <a:effectLst/>
                <a:ea typeface="Times New Roman" panose="02020603050405020304" pitchFamily="18" charset="0"/>
                <a:hlinkClick r:id="rId11"/>
              </a:rPr>
              <a:t>https://doi.org/10.1080/10691898.2020.1796399</a:t>
            </a:r>
            <a:r>
              <a:rPr lang="en-US" sz="1150" dirty="0">
                <a:solidFill>
                  <a:schemeClr val="bg1"/>
                </a:solidFill>
                <a:effectLst/>
                <a:ea typeface="Times New Roman" panose="02020603050405020304" pitchFamily="18" charset="0"/>
              </a:rPr>
              <a:t> </a:t>
            </a:r>
          </a:p>
          <a:p>
            <a:pPr marL="288925" indent="-288925"/>
            <a:r>
              <a:rPr lang="en-US" sz="1150" dirty="0">
                <a:solidFill>
                  <a:schemeClr val="bg1"/>
                </a:solidFill>
                <a:effectLst/>
                <a:ea typeface="Times New Roman" panose="02020603050405020304" pitchFamily="18" charset="0"/>
              </a:rPr>
              <a:t>Kaplan, J. </a:t>
            </a:r>
            <a:r>
              <a:rPr lang="en-US" sz="1150" dirty="0">
                <a:solidFill>
                  <a:schemeClr val="bg1"/>
                </a:solidFill>
                <a:ea typeface="Times New Roman" panose="02020603050405020304" pitchFamily="18" charset="0"/>
              </a:rPr>
              <a:t>J., </a:t>
            </a:r>
            <a:r>
              <a:rPr lang="en-US" sz="1150" dirty="0" err="1">
                <a:solidFill>
                  <a:schemeClr val="bg1"/>
                </a:solidFill>
                <a:ea typeface="Times New Roman" panose="02020603050405020304" pitchFamily="18" charset="0"/>
              </a:rPr>
              <a:t>Gabrosek</a:t>
            </a:r>
            <a:r>
              <a:rPr lang="en-US" sz="1150" dirty="0">
                <a:solidFill>
                  <a:schemeClr val="bg1"/>
                </a:solidFill>
                <a:ea typeface="Times New Roman" panose="02020603050405020304" pitchFamily="18" charset="0"/>
              </a:rPr>
              <a:t>, J. G., Curtiss, P., &amp; Malone, C. (2014). Student understanding of histogram. </a:t>
            </a:r>
            <a:r>
              <a:rPr lang="en-US" sz="1150" i="1" dirty="0">
                <a:solidFill>
                  <a:schemeClr val="bg1"/>
                </a:solidFill>
                <a:ea typeface="Times New Roman" panose="02020603050405020304" pitchFamily="18" charset="0"/>
              </a:rPr>
              <a:t>Journal of Statistics Education, 22</a:t>
            </a:r>
            <a:r>
              <a:rPr lang="en-US" sz="1150" dirty="0">
                <a:solidFill>
                  <a:schemeClr val="bg1"/>
                </a:solidFill>
                <a:ea typeface="Times New Roman" panose="02020603050405020304" pitchFamily="18" charset="0"/>
              </a:rPr>
              <a:t>(2).</a:t>
            </a:r>
            <a:endParaRPr lang="en-US" sz="1150" dirty="0">
              <a:solidFill>
                <a:schemeClr val="bg1"/>
              </a:solidFill>
              <a:effectLst/>
              <a:ea typeface="Times New Roman" panose="02020603050405020304" pitchFamily="18" charset="0"/>
            </a:endParaRPr>
          </a:p>
          <a:p>
            <a:pPr marL="288925" indent="-288925"/>
            <a:r>
              <a:rPr lang="en-US" sz="1150" dirty="0">
                <a:solidFill>
                  <a:schemeClr val="bg1"/>
                </a:solidFill>
                <a:effectLst/>
                <a:ea typeface="Times New Roman" panose="02020603050405020304" pitchFamily="18" charset="0"/>
              </a:rPr>
              <a:t>Lao, Y., Qin, X., Chai, C., Tang, N., Li, G., &amp; Li, W. (2022). Steerable self-driving data visualization. </a:t>
            </a:r>
            <a:r>
              <a:rPr lang="en-US" sz="1150" i="1" dirty="0">
                <a:solidFill>
                  <a:schemeClr val="bg1"/>
                </a:solidFill>
                <a:effectLst/>
                <a:ea typeface="Times New Roman" panose="02020603050405020304" pitchFamily="18" charset="0"/>
              </a:rPr>
              <a:t>IEEE transactions on knowledge and data engineering, 34</a:t>
            </a:r>
            <a:r>
              <a:rPr lang="en-US" sz="1150" dirty="0">
                <a:solidFill>
                  <a:schemeClr val="bg1"/>
                </a:solidFill>
                <a:effectLst/>
                <a:ea typeface="Times New Roman" panose="02020603050405020304" pitchFamily="18" charset="0"/>
              </a:rPr>
              <a:t>(1), 475-490. https://</a:t>
            </a:r>
            <a:r>
              <a:rPr lang="en-US" sz="1150" dirty="0" err="1">
                <a:solidFill>
                  <a:schemeClr val="bg1"/>
                </a:solidFill>
                <a:effectLst/>
                <a:ea typeface="Times New Roman" panose="02020603050405020304" pitchFamily="18" charset="0"/>
              </a:rPr>
              <a:t>doi.org</a:t>
            </a:r>
            <a:r>
              <a:rPr lang="en-US" sz="1150" dirty="0">
                <a:solidFill>
                  <a:schemeClr val="bg1"/>
                </a:solidFill>
                <a:effectLst/>
                <a:ea typeface="Times New Roman" panose="02020603050405020304" pitchFamily="18" charset="0"/>
              </a:rPr>
              <a:t>/10.1109/TKDE.2020.2981464</a:t>
            </a:r>
          </a:p>
          <a:p>
            <a:pPr marL="288925" indent="-288925"/>
            <a:r>
              <a:rPr lang="en-US" sz="1150" dirty="0">
                <a:solidFill>
                  <a:schemeClr val="bg1"/>
                </a:solidFill>
                <a:effectLst/>
                <a:ea typeface="Times New Roman" panose="02020603050405020304" pitchFamily="18" charset="0"/>
              </a:rPr>
              <a:t>Lee, H. S., Mojica, G. F., Thrasher, E. P., &amp; Baumgartner, P. (2022). Investigating data like a data scientist: Key practices and processes. </a:t>
            </a:r>
            <a:r>
              <a:rPr lang="en-US" sz="1150" i="1" dirty="0">
                <a:solidFill>
                  <a:schemeClr val="bg1"/>
                </a:solidFill>
                <a:effectLst/>
                <a:ea typeface="Times New Roman" panose="02020603050405020304" pitchFamily="18" charset="0"/>
              </a:rPr>
              <a:t>Statistics Education Research Journal, 21</a:t>
            </a:r>
            <a:r>
              <a:rPr lang="en-US" sz="1150" dirty="0">
                <a:solidFill>
                  <a:schemeClr val="bg1"/>
                </a:solidFill>
                <a:effectLst/>
                <a:ea typeface="Times New Roman" panose="02020603050405020304" pitchFamily="18" charset="0"/>
              </a:rPr>
              <a:t>(2), Article 3. </a:t>
            </a:r>
            <a:r>
              <a:rPr lang="en-US" sz="1150" dirty="0">
                <a:solidFill>
                  <a:schemeClr val="bg1"/>
                </a:solidFill>
                <a:effectLst/>
                <a:ea typeface="Times New Roman" panose="02020603050405020304" pitchFamily="18" charset="0"/>
                <a:hlinkClick r:id="rId12"/>
              </a:rPr>
              <a:t>https://doi.org/10.52041/serj.v21i2.41</a:t>
            </a:r>
            <a:r>
              <a:rPr lang="en-US" sz="1150" dirty="0">
                <a:solidFill>
                  <a:schemeClr val="bg1"/>
                </a:solidFill>
                <a:effectLst/>
                <a:ea typeface="Times New Roman" panose="02020603050405020304" pitchFamily="18" charset="0"/>
              </a:rPr>
              <a:t> </a:t>
            </a:r>
          </a:p>
          <a:p>
            <a:pPr marL="288925" indent="-288925"/>
            <a:r>
              <a:rPr lang="en-US" sz="1150" dirty="0" err="1">
                <a:solidFill>
                  <a:schemeClr val="bg1"/>
                </a:solidFill>
                <a:effectLst/>
                <a:ea typeface="Times New Roman" panose="02020603050405020304" pitchFamily="18" charset="0"/>
              </a:rPr>
              <a:t>Lem</a:t>
            </a:r>
            <a:r>
              <a:rPr lang="en-US" sz="1150" dirty="0">
                <a:solidFill>
                  <a:schemeClr val="bg1"/>
                </a:solidFill>
                <a:effectLst/>
                <a:ea typeface="Times New Roman" panose="02020603050405020304" pitchFamily="18" charset="0"/>
              </a:rPr>
              <a:t>, S., </a:t>
            </a:r>
            <a:r>
              <a:rPr lang="en-US" sz="1150" dirty="0" err="1">
                <a:solidFill>
                  <a:schemeClr val="bg1"/>
                </a:solidFill>
                <a:effectLst/>
                <a:ea typeface="Times New Roman" panose="02020603050405020304" pitchFamily="18" charset="0"/>
              </a:rPr>
              <a:t>Kempen</a:t>
            </a:r>
            <a:r>
              <a:rPr lang="en-US" sz="1150" dirty="0">
                <a:solidFill>
                  <a:schemeClr val="bg1"/>
                </a:solidFill>
                <a:effectLst/>
                <a:ea typeface="Times New Roman" panose="02020603050405020304" pitchFamily="18" charset="0"/>
              </a:rPr>
              <a:t>, K., </a:t>
            </a:r>
            <a:r>
              <a:rPr lang="en-US" sz="1150" dirty="0" err="1">
                <a:solidFill>
                  <a:schemeClr val="bg1"/>
                </a:solidFill>
                <a:effectLst/>
                <a:ea typeface="Times New Roman" panose="02020603050405020304" pitchFamily="18" charset="0"/>
              </a:rPr>
              <a:t>Ceulemans</a:t>
            </a:r>
            <a:r>
              <a:rPr lang="en-US" sz="1150" dirty="0">
                <a:solidFill>
                  <a:schemeClr val="bg1"/>
                </a:solidFill>
                <a:effectLst/>
                <a:ea typeface="Times New Roman" panose="02020603050405020304" pitchFamily="18" charset="0"/>
              </a:rPr>
              <a:t>, E., </a:t>
            </a:r>
            <a:r>
              <a:rPr lang="en-US" sz="1150" dirty="0" err="1">
                <a:solidFill>
                  <a:schemeClr val="bg1"/>
                </a:solidFill>
                <a:effectLst/>
                <a:ea typeface="Times New Roman" panose="02020603050405020304" pitchFamily="18" charset="0"/>
              </a:rPr>
              <a:t>Onghena</a:t>
            </a:r>
            <a:r>
              <a:rPr lang="en-US" sz="1150" dirty="0">
                <a:solidFill>
                  <a:schemeClr val="bg1"/>
                </a:solidFill>
                <a:effectLst/>
                <a:ea typeface="Times New Roman" panose="02020603050405020304" pitchFamily="18" charset="0"/>
              </a:rPr>
              <a:t>, P., </a:t>
            </a:r>
            <a:r>
              <a:rPr lang="en-US" sz="1150" dirty="0" err="1">
                <a:solidFill>
                  <a:schemeClr val="bg1"/>
                </a:solidFill>
                <a:effectLst/>
                <a:ea typeface="Times New Roman" panose="02020603050405020304" pitchFamily="18" charset="0"/>
              </a:rPr>
              <a:t>Verschaffel</a:t>
            </a:r>
            <a:r>
              <a:rPr lang="en-US" sz="1150" dirty="0">
                <a:solidFill>
                  <a:schemeClr val="bg1"/>
                </a:solidFill>
                <a:effectLst/>
                <a:ea typeface="Times New Roman" panose="02020603050405020304" pitchFamily="18" charset="0"/>
              </a:rPr>
              <a:t>, L., &amp; Van </a:t>
            </a:r>
            <a:r>
              <a:rPr lang="en-US" sz="1150" dirty="0" err="1">
                <a:solidFill>
                  <a:schemeClr val="bg1"/>
                </a:solidFill>
                <a:effectLst/>
                <a:ea typeface="Times New Roman" panose="02020603050405020304" pitchFamily="18" charset="0"/>
              </a:rPr>
              <a:t>Dooren</a:t>
            </a:r>
            <a:r>
              <a:rPr lang="en-US" sz="1150" dirty="0">
                <a:solidFill>
                  <a:schemeClr val="bg1"/>
                </a:solidFill>
                <a:effectLst/>
                <a:ea typeface="Times New Roman" panose="02020603050405020304" pitchFamily="18" charset="0"/>
              </a:rPr>
              <a:t>, W. (2015). Combining multiple external representations and refutational text: An </a:t>
            </a:r>
            <a:r>
              <a:rPr lang="en-US" sz="1150" dirty="0" err="1">
                <a:solidFill>
                  <a:schemeClr val="bg1"/>
                </a:solidFill>
                <a:effectLst/>
                <a:ea typeface="Times New Roman" panose="02020603050405020304" pitchFamily="18" charset="0"/>
              </a:rPr>
              <a:t>internvention</a:t>
            </a:r>
            <a:r>
              <a:rPr lang="en-US" sz="1150" dirty="0">
                <a:solidFill>
                  <a:schemeClr val="bg1"/>
                </a:solidFill>
                <a:effectLst/>
                <a:ea typeface="Times New Roman" panose="02020603050405020304" pitchFamily="18" charset="0"/>
              </a:rPr>
              <a:t> on learning to interpret box plots. </a:t>
            </a:r>
            <a:r>
              <a:rPr lang="en-US" sz="1150" i="1" dirty="0">
                <a:solidFill>
                  <a:schemeClr val="bg1"/>
                </a:solidFill>
                <a:effectLst/>
                <a:ea typeface="Times New Roman" panose="02020603050405020304" pitchFamily="18" charset="0"/>
              </a:rPr>
              <a:t>International Journal of Science and Mathematics Education, 13</a:t>
            </a:r>
            <a:r>
              <a:rPr lang="en-US" sz="1150" dirty="0">
                <a:solidFill>
                  <a:schemeClr val="bg1"/>
                </a:solidFill>
                <a:effectLst/>
                <a:ea typeface="Times New Roman" panose="02020603050405020304" pitchFamily="18" charset="0"/>
              </a:rPr>
              <a:t>, 909-926. https://</a:t>
            </a:r>
            <a:r>
              <a:rPr lang="en-US" sz="1150" dirty="0" err="1">
                <a:solidFill>
                  <a:schemeClr val="bg1"/>
                </a:solidFill>
                <a:effectLst/>
                <a:ea typeface="Times New Roman" panose="02020603050405020304" pitchFamily="18" charset="0"/>
              </a:rPr>
              <a:t>doi.org</a:t>
            </a:r>
            <a:r>
              <a:rPr lang="en-US" sz="1150" dirty="0">
                <a:solidFill>
                  <a:schemeClr val="bg1"/>
                </a:solidFill>
                <a:effectLst/>
                <a:ea typeface="Times New Roman" panose="02020603050405020304" pitchFamily="18" charset="0"/>
              </a:rPr>
              <a:t>/10.1007/s10763-014-9604-3</a:t>
            </a:r>
          </a:p>
          <a:p>
            <a:pPr marL="288925" indent="-288925"/>
            <a:r>
              <a:rPr lang="en-US" sz="1150" dirty="0" err="1">
                <a:solidFill>
                  <a:schemeClr val="bg1"/>
                </a:solidFill>
                <a:effectLst/>
                <a:ea typeface="Times New Roman" panose="02020603050405020304" pitchFamily="18" charset="0"/>
              </a:rPr>
              <a:t>Lem</a:t>
            </a:r>
            <a:r>
              <a:rPr lang="en-US" sz="1150" dirty="0">
                <a:solidFill>
                  <a:schemeClr val="bg1"/>
                </a:solidFill>
                <a:effectLst/>
                <a:ea typeface="Times New Roman" panose="02020603050405020304" pitchFamily="18" charset="0"/>
              </a:rPr>
              <a:t>, S., </a:t>
            </a:r>
            <a:r>
              <a:rPr lang="en-US" sz="1150" dirty="0" err="1">
                <a:solidFill>
                  <a:schemeClr val="bg1"/>
                </a:solidFill>
                <a:effectLst/>
                <a:ea typeface="Times New Roman" panose="02020603050405020304" pitchFamily="18" charset="0"/>
              </a:rPr>
              <a:t>Onghena</a:t>
            </a:r>
            <a:r>
              <a:rPr lang="en-US" sz="1150" dirty="0">
                <a:solidFill>
                  <a:schemeClr val="bg1"/>
                </a:solidFill>
                <a:effectLst/>
                <a:ea typeface="Times New Roman" panose="02020603050405020304" pitchFamily="18" charset="0"/>
              </a:rPr>
              <a:t>, P., </a:t>
            </a:r>
            <a:r>
              <a:rPr lang="en-US" sz="1150" dirty="0" err="1">
                <a:solidFill>
                  <a:schemeClr val="bg1"/>
                </a:solidFill>
                <a:effectLst/>
                <a:ea typeface="Times New Roman" panose="02020603050405020304" pitchFamily="18" charset="0"/>
              </a:rPr>
              <a:t>Vresdhaffel</a:t>
            </a:r>
            <a:r>
              <a:rPr lang="en-US" sz="1150" dirty="0">
                <a:solidFill>
                  <a:schemeClr val="bg1"/>
                </a:solidFill>
                <a:effectLst/>
                <a:ea typeface="Times New Roman" panose="02020603050405020304" pitchFamily="18" charset="0"/>
              </a:rPr>
              <a:t>, l., &amp;  Van </a:t>
            </a:r>
            <a:r>
              <a:rPr lang="en-US" sz="1150" dirty="0" err="1">
                <a:solidFill>
                  <a:schemeClr val="bg1"/>
                </a:solidFill>
                <a:effectLst/>
                <a:ea typeface="Times New Roman" panose="02020603050405020304" pitchFamily="18" charset="0"/>
              </a:rPr>
              <a:t>Dooren</a:t>
            </a:r>
            <a:r>
              <a:rPr lang="en-US" sz="1150" dirty="0">
                <a:solidFill>
                  <a:schemeClr val="bg1"/>
                </a:solidFill>
                <a:effectLst/>
                <a:ea typeface="Times New Roman" panose="02020603050405020304" pitchFamily="18" charset="0"/>
              </a:rPr>
              <a:t>, W. (2018).On the misinterpretation of histograms and box plots. </a:t>
            </a:r>
            <a:r>
              <a:rPr lang="en-US" sz="1150" i="1" dirty="0">
                <a:solidFill>
                  <a:schemeClr val="bg1"/>
                </a:solidFill>
                <a:effectLst/>
                <a:ea typeface="Times New Roman" panose="02020603050405020304" pitchFamily="18" charset="0"/>
              </a:rPr>
              <a:t>Educational Psychology, 33</a:t>
            </a:r>
            <a:r>
              <a:rPr lang="en-US" sz="1150" dirty="0">
                <a:solidFill>
                  <a:schemeClr val="bg1"/>
                </a:solidFill>
                <a:effectLst/>
                <a:ea typeface="Times New Roman" panose="02020603050405020304" pitchFamily="18" charset="0"/>
              </a:rPr>
              <a:t>(2), 155-174. https://</a:t>
            </a:r>
            <a:r>
              <a:rPr lang="en-US" sz="1150" dirty="0" err="1">
                <a:solidFill>
                  <a:schemeClr val="bg1"/>
                </a:solidFill>
                <a:effectLst/>
                <a:ea typeface="Times New Roman" panose="02020603050405020304" pitchFamily="18" charset="0"/>
              </a:rPr>
              <a:t>doi.org</a:t>
            </a:r>
            <a:r>
              <a:rPr lang="en-US" sz="1150" dirty="0">
                <a:solidFill>
                  <a:schemeClr val="bg1"/>
                </a:solidFill>
                <a:effectLst/>
                <a:ea typeface="Times New Roman" panose="02020603050405020304" pitchFamily="18" charset="0"/>
              </a:rPr>
              <a:t>/10.1080/01443410.2012.674006</a:t>
            </a:r>
          </a:p>
          <a:p>
            <a:pPr marL="288925" indent="-288925"/>
            <a:r>
              <a:rPr lang="en-US" sz="1150" dirty="0">
                <a:solidFill>
                  <a:schemeClr val="bg1"/>
                </a:solidFill>
                <a:effectLst/>
                <a:ea typeface="Times New Roman" panose="02020603050405020304" pitchFamily="18" charset="0"/>
              </a:rPr>
              <a:t>Lim, V., Peralta, L. M. M., Rubel, L. H., Jiang, S., Kahn, J. B., &amp; </a:t>
            </a:r>
            <a:r>
              <a:rPr lang="en-US" sz="1150" dirty="0" err="1">
                <a:solidFill>
                  <a:schemeClr val="bg1"/>
                </a:solidFill>
                <a:effectLst/>
                <a:ea typeface="Times New Roman" panose="02020603050405020304" pitchFamily="18" charset="0"/>
              </a:rPr>
              <a:t>Herbel</a:t>
            </a:r>
            <a:r>
              <a:rPr lang="en-US" sz="1150" dirty="0">
                <a:solidFill>
                  <a:schemeClr val="bg1"/>
                </a:solidFill>
                <a:effectLst/>
                <a:ea typeface="Times New Roman" panose="02020603050405020304" pitchFamily="18" charset="0"/>
              </a:rPr>
              <a:t>-Eisenmann, B. (2023). Keeping pace with innovations in data visualizations: A commentary for mathematics education in times of crisis. </a:t>
            </a:r>
            <a:r>
              <a:rPr lang="en-US" sz="1150" i="1" dirty="0">
                <a:solidFill>
                  <a:schemeClr val="bg1"/>
                </a:solidFill>
                <a:effectLst/>
                <a:ea typeface="Times New Roman" panose="02020603050405020304" pitchFamily="18" charset="0"/>
              </a:rPr>
              <a:t>ZDM-Mathematics Education</a:t>
            </a:r>
            <a:r>
              <a:rPr lang="en-US" sz="1150" dirty="0">
                <a:solidFill>
                  <a:schemeClr val="bg1"/>
                </a:solidFill>
                <a:effectLst/>
                <a:ea typeface="Times New Roman" panose="02020603050405020304" pitchFamily="18" charset="0"/>
              </a:rPr>
              <a:t>, </a:t>
            </a:r>
            <a:r>
              <a:rPr lang="en-US" sz="1150" i="1" dirty="0">
                <a:solidFill>
                  <a:schemeClr val="bg1"/>
                </a:solidFill>
                <a:effectLst/>
                <a:ea typeface="Times New Roman" panose="02020603050405020304" pitchFamily="18" charset="0"/>
              </a:rPr>
              <a:t>55</a:t>
            </a:r>
            <a:r>
              <a:rPr lang="en-US" sz="1150" dirty="0">
                <a:solidFill>
                  <a:schemeClr val="bg1"/>
                </a:solidFill>
                <a:effectLst/>
                <a:ea typeface="Times New Roman" panose="02020603050405020304" pitchFamily="18" charset="0"/>
              </a:rPr>
              <a:t>, 109-118. </a:t>
            </a:r>
            <a:r>
              <a:rPr lang="en-US" sz="1150" dirty="0">
                <a:solidFill>
                  <a:schemeClr val="bg1"/>
                </a:solidFill>
                <a:effectLst/>
                <a:ea typeface="Times New Roman" panose="02020603050405020304" pitchFamily="18" charset="0"/>
                <a:hlinkClick r:id="rId13"/>
              </a:rPr>
              <a:t>https://doi.org/10.1007/s11858-022-01449-0</a:t>
            </a:r>
            <a:r>
              <a:rPr lang="en-US" sz="1150" dirty="0">
                <a:solidFill>
                  <a:schemeClr val="bg1"/>
                </a:solidFill>
                <a:effectLst/>
                <a:ea typeface="Times New Roman" panose="02020603050405020304" pitchFamily="18" charset="0"/>
              </a:rPr>
              <a:t> </a:t>
            </a:r>
          </a:p>
          <a:p>
            <a:pPr marL="288925" indent="-288925"/>
            <a:r>
              <a:rPr lang="en-US" sz="1150" dirty="0">
                <a:solidFill>
                  <a:schemeClr val="bg1"/>
                </a:solidFill>
                <a:effectLst/>
                <a:ea typeface="Times New Roman" panose="02020603050405020304" pitchFamily="18" charset="0"/>
              </a:rPr>
              <a:t>Nolan, D. &amp; Perrett, J. (2016). Teaching and learning data visualizations: Ideas and assignments. </a:t>
            </a:r>
            <a:r>
              <a:rPr lang="en-US" sz="1150" i="1" dirty="0">
                <a:solidFill>
                  <a:schemeClr val="bg1"/>
                </a:solidFill>
                <a:effectLst/>
                <a:ea typeface="Times New Roman" panose="02020603050405020304" pitchFamily="18" charset="0"/>
              </a:rPr>
              <a:t>The American Statistician, 70</a:t>
            </a:r>
            <a:r>
              <a:rPr lang="en-US" sz="1150" dirty="0">
                <a:solidFill>
                  <a:schemeClr val="bg1"/>
                </a:solidFill>
                <a:effectLst/>
                <a:ea typeface="Times New Roman" panose="02020603050405020304" pitchFamily="18" charset="0"/>
              </a:rPr>
              <a:t>(3), 260-269. </a:t>
            </a:r>
            <a:r>
              <a:rPr lang="en-US" sz="1150" dirty="0">
                <a:solidFill>
                  <a:schemeClr val="bg1"/>
                </a:solidFill>
                <a:effectLst/>
                <a:ea typeface="Times New Roman" panose="02020603050405020304" pitchFamily="18" charset="0"/>
                <a:hlinkClick r:id="rId14"/>
              </a:rPr>
              <a:t>https://doi.org/10.1080/00031305.2015.1123651</a:t>
            </a:r>
            <a:r>
              <a:rPr lang="en-US" sz="1150" dirty="0">
                <a:solidFill>
                  <a:schemeClr val="bg1"/>
                </a:solidFill>
                <a:effectLst/>
                <a:ea typeface="Times New Roman" panose="02020603050405020304" pitchFamily="18" charset="0"/>
              </a:rPr>
              <a:t> </a:t>
            </a:r>
          </a:p>
          <a:p>
            <a:pPr marL="288925" indent="-288925"/>
            <a:r>
              <a:rPr lang="en-US" sz="1150" dirty="0" err="1">
                <a:solidFill>
                  <a:schemeClr val="bg1"/>
                </a:solidFill>
                <a:effectLst/>
                <a:ea typeface="Times New Roman" panose="02020603050405020304" pitchFamily="18" charset="0"/>
              </a:rPr>
              <a:t>Prodromou</a:t>
            </a:r>
            <a:r>
              <a:rPr lang="en-US" sz="1150" dirty="0">
                <a:solidFill>
                  <a:schemeClr val="bg1"/>
                </a:solidFill>
                <a:effectLst/>
                <a:ea typeface="Times New Roman" panose="02020603050405020304" pitchFamily="18" charset="0"/>
              </a:rPr>
              <a:t>, T., &amp; Dunne, T. (2017). Data visualization and statistics education in the future. In T. </a:t>
            </a:r>
            <a:r>
              <a:rPr lang="en-US" sz="1150" dirty="0" err="1">
                <a:solidFill>
                  <a:schemeClr val="bg1"/>
                </a:solidFill>
                <a:effectLst/>
                <a:ea typeface="Times New Roman" panose="02020603050405020304" pitchFamily="18" charset="0"/>
              </a:rPr>
              <a:t>Prodroumou</a:t>
            </a:r>
            <a:r>
              <a:rPr lang="en-US" sz="1150" dirty="0">
                <a:solidFill>
                  <a:schemeClr val="bg1"/>
                </a:solidFill>
                <a:effectLst/>
                <a:ea typeface="Times New Roman" panose="02020603050405020304" pitchFamily="18" charset="0"/>
              </a:rPr>
              <a:t> (Ed.), </a:t>
            </a:r>
            <a:r>
              <a:rPr lang="en-US" sz="1150" i="1" dirty="0">
                <a:solidFill>
                  <a:schemeClr val="bg1"/>
                </a:solidFill>
                <a:effectLst/>
                <a:ea typeface="Times New Roman" panose="02020603050405020304" pitchFamily="18" charset="0"/>
              </a:rPr>
              <a:t>Data visualization and statistical literacy for open and big data </a:t>
            </a:r>
            <a:r>
              <a:rPr lang="en-US" sz="1150" dirty="0">
                <a:solidFill>
                  <a:schemeClr val="bg1"/>
                </a:solidFill>
                <a:effectLst/>
                <a:ea typeface="Times New Roman" panose="02020603050405020304" pitchFamily="18" charset="0"/>
              </a:rPr>
              <a:t>(pp. 1-28)</a:t>
            </a:r>
            <a:r>
              <a:rPr lang="en-US" sz="1150" i="1" dirty="0">
                <a:solidFill>
                  <a:schemeClr val="bg1"/>
                </a:solidFill>
                <a:effectLst/>
                <a:ea typeface="Times New Roman" panose="02020603050405020304" pitchFamily="18" charset="0"/>
              </a:rPr>
              <a:t>. </a:t>
            </a:r>
            <a:r>
              <a:rPr lang="en-US" sz="1150" dirty="0">
                <a:solidFill>
                  <a:schemeClr val="bg1"/>
                </a:solidFill>
                <a:effectLst/>
                <a:ea typeface="Times New Roman" panose="02020603050405020304" pitchFamily="18" charset="0"/>
              </a:rPr>
              <a:t>IGI Globa</a:t>
            </a:r>
            <a:r>
              <a:rPr lang="en-US" sz="1150" dirty="0">
                <a:solidFill>
                  <a:schemeClr val="bg1"/>
                </a:solidFill>
                <a:ea typeface="Times New Roman" panose="02020603050405020304" pitchFamily="18" charset="0"/>
              </a:rPr>
              <a:t>l. </a:t>
            </a:r>
            <a:r>
              <a:rPr lang="en-US" sz="1150" dirty="0">
                <a:solidFill>
                  <a:schemeClr val="bg1"/>
                </a:solidFill>
                <a:ea typeface="Times New Roman" panose="02020603050405020304" pitchFamily="18" charset="0"/>
                <a:hlinkClick r:id="rId15"/>
              </a:rPr>
              <a:t>https://doi.org/10.4018/978-1-5225-2512-7.ch001</a:t>
            </a:r>
            <a:r>
              <a:rPr lang="en-US" sz="1150" dirty="0">
                <a:solidFill>
                  <a:schemeClr val="bg1"/>
                </a:solidFill>
                <a:ea typeface="Times New Roman" panose="02020603050405020304" pitchFamily="18" charset="0"/>
              </a:rPr>
              <a:t> </a:t>
            </a:r>
            <a:endParaRPr lang="en-US" sz="1150" dirty="0">
              <a:solidFill>
                <a:schemeClr val="bg1"/>
              </a:solidFill>
              <a:effectLst/>
              <a:ea typeface="Times New Roman" panose="02020603050405020304" pitchFamily="18" charset="0"/>
            </a:endParaRPr>
          </a:p>
          <a:p>
            <a:pPr marL="288925" indent="-288925" algn="l"/>
            <a:r>
              <a:rPr lang="en-US" sz="1150" i="0" dirty="0" err="1">
                <a:solidFill>
                  <a:schemeClr val="bg1"/>
                </a:solidFill>
                <a:cs typeface="Arial Narrow" panose="020B0604020202020204" pitchFamily="34" charset="0"/>
              </a:rPr>
              <a:t>Schield</a:t>
            </a:r>
            <a:r>
              <a:rPr lang="en-US" sz="1150" i="0" dirty="0">
                <a:solidFill>
                  <a:schemeClr val="bg1"/>
                </a:solidFill>
                <a:cs typeface="Arial Narrow" panose="020B0604020202020204" pitchFamily="34" charset="0"/>
              </a:rPr>
              <a:t>, M. (2010). Assessing statistical literacy: Take CARE. In P. Bidgood, N. Hunt, &amp; F. Joliffe (Eds.), </a:t>
            </a:r>
            <a:r>
              <a:rPr lang="en-US" sz="1150" i="1" dirty="0">
                <a:solidFill>
                  <a:schemeClr val="bg1"/>
                </a:solidFill>
                <a:cs typeface="Arial Narrow" panose="020B0604020202020204" pitchFamily="34" charset="0"/>
              </a:rPr>
              <a:t>Assessment methods in statistical education: An International perspective </a:t>
            </a:r>
            <a:r>
              <a:rPr lang="en-US" sz="1150" dirty="0">
                <a:solidFill>
                  <a:schemeClr val="bg1"/>
                </a:solidFill>
                <a:cs typeface="Arial Narrow" panose="020B0604020202020204" pitchFamily="34" charset="0"/>
              </a:rPr>
              <a:t>(pp. 133-152). Wiley.</a:t>
            </a:r>
          </a:p>
        </p:txBody>
      </p:sp>
      <p:sp>
        <p:nvSpPr>
          <p:cNvPr id="4" name="TextBox 3">
            <a:extLst>
              <a:ext uri="{FF2B5EF4-FFF2-40B4-BE49-F238E27FC236}">
                <a16:creationId xmlns:a16="http://schemas.microsoft.com/office/drawing/2014/main" id="{512CBB69-DD1E-7484-23C6-A74C087E68D7}"/>
              </a:ext>
            </a:extLst>
          </p:cNvPr>
          <p:cNvSpPr txBox="1"/>
          <p:nvPr/>
        </p:nvSpPr>
        <p:spPr>
          <a:xfrm>
            <a:off x="3149600" y="-31530"/>
            <a:ext cx="5473700" cy="461665"/>
          </a:xfrm>
          <a:prstGeom prst="rect">
            <a:avLst/>
          </a:prstGeom>
          <a:noFill/>
        </p:spPr>
        <p:txBody>
          <a:bodyPr wrap="square" lIns="0" rtlCol="0">
            <a:spAutoFit/>
          </a:bodyPr>
          <a:lstStyle/>
          <a:p>
            <a:pPr algn="ctr"/>
            <a:r>
              <a:rPr lang="en-US" sz="2400" b="1" i="0" dirty="0">
                <a:solidFill>
                  <a:schemeClr val="bg1"/>
                </a:solidFill>
                <a:latin typeface="Arial Narrow" panose="020B0604020202020204" pitchFamily="34" charset="0"/>
                <a:cs typeface="Arial Narrow" panose="020B0604020202020204" pitchFamily="34" charset="0"/>
              </a:rPr>
              <a:t>References</a:t>
            </a:r>
          </a:p>
        </p:txBody>
      </p:sp>
    </p:spTree>
    <p:extLst>
      <p:ext uri="{BB962C8B-B14F-4D97-AF65-F5344CB8AC3E}">
        <p14:creationId xmlns:p14="http://schemas.microsoft.com/office/powerpoint/2010/main" val="2123019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1CB753-0335-17CA-7E39-B75615634034}"/>
              </a:ext>
            </a:extLst>
          </p:cNvPr>
          <p:cNvSpPr>
            <a:spLocks noGrp="1"/>
          </p:cNvSpPr>
          <p:nvPr>
            <p:ph type="ctrTitle"/>
          </p:nvPr>
        </p:nvSpPr>
        <p:spPr>
          <a:xfrm>
            <a:off x="838201" y="882466"/>
            <a:ext cx="10418804" cy="1156541"/>
          </a:xfrm>
        </p:spPr>
        <p:txBody>
          <a:bodyPr/>
          <a:lstStyle/>
          <a:p>
            <a:r>
              <a:rPr lang="en-US" dirty="0"/>
              <a:t>What should be the main goal of statistics education for all?</a:t>
            </a:r>
          </a:p>
        </p:txBody>
      </p:sp>
      <p:sp>
        <p:nvSpPr>
          <p:cNvPr id="2" name="Content Placeholder 1">
            <a:extLst>
              <a:ext uri="{FF2B5EF4-FFF2-40B4-BE49-F238E27FC236}">
                <a16:creationId xmlns:a16="http://schemas.microsoft.com/office/drawing/2014/main" id="{9E05A57B-5F5A-C419-57A4-81C88C4FDF2B}"/>
              </a:ext>
            </a:extLst>
          </p:cNvPr>
          <p:cNvSpPr>
            <a:spLocks noGrp="1"/>
          </p:cNvSpPr>
          <p:nvPr>
            <p:ph idx="1"/>
          </p:nvPr>
        </p:nvSpPr>
        <p:spPr>
          <a:xfrm>
            <a:off x="838199" y="2693772"/>
            <a:ext cx="10418803" cy="3559543"/>
          </a:xfrm>
        </p:spPr>
        <p:txBody>
          <a:bodyPr>
            <a:normAutofit/>
          </a:bodyPr>
          <a:lstStyle/>
          <a:p>
            <a:pPr marL="0" indent="0">
              <a:buNone/>
            </a:pPr>
            <a:r>
              <a:rPr lang="en-US" sz="3600" dirty="0"/>
              <a:t>“The ultimate goal: statistical literacy for all” (</a:t>
            </a:r>
            <a:r>
              <a:rPr lang="en-US" sz="3600" dirty="0" err="1"/>
              <a:t>Bargagliotti</a:t>
            </a:r>
            <a:r>
              <a:rPr lang="en-US" sz="3600" dirty="0"/>
              <a:t> et al., 2020, p. 5).</a:t>
            </a:r>
          </a:p>
          <a:p>
            <a:pPr marL="0" indent="0">
              <a:buNone/>
            </a:pPr>
            <a:endParaRPr lang="en-US" sz="2400" dirty="0"/>
          </a:p>
          <a:p>
            <a:pPr marL="0" indent="0">
              <a:buNone/>
            </a:pPr>
            <a:r>
              <a:rPr lang="en-US" sz="3600" dirty="0"/>
              <a:t>“We want our students to become statistically literate” (GAISE College Report ASA Revision Committee, 2016, p. 12).</a:t>
            </a:r>
          </a:p>
        </p:txBody>
      </p:sp>
    </p:spTree>
    <p:extLst>
      <p:ext uri="{BB962C8B-B14F-4D97-AF65-F5344CB8AC3E}">
        <p14:creationId xmlns:p14="http://schemas.microsoft.com/office/powerpoint/2010/main" val="4259614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07BC30-6637-08F5-B912-17713D18E1E4}"/>
              </a:ext>
            </a:extLst>
          </p:cNvPr>
          <p:cNvSpPr>
            <a:spLocks noGrp="1"/>
          </p:cNvSpPr>
          <p:nvPr>
            <p:ph idx="1"/>
          </p:nvPr>
        </p:nvSpPr>
        <p:spPr>
          <a:xfrm>
            <a:off x="838200" y="1605113"/>
            <a:ext cx="10515600" cy="3960782"/>
          </a:xfrm>
        </p:spPr>
        <p:txBody>
          <a:bodyPr>
            <a:normAutofit/>
          </a:bodyPr>
          <a:lstStyle/>
          <a:p>
            <a:pPr>
              <a:spcAft>
                <a:spcPts val="1200"/>
              </a:spcAft>
            </a:pPr>
            <a:r>
              <a:rPr lang="en-US" sz="2800" dirty="0"/>
              <a:t>Ability to “</a:t>
            </a:r>
            <a:r>
              <a:rPr lang="en-US" sz="2800" dirty="0">
                <a:effectLst/>
              </a:rPr>
              <a:t>evaluate conclusions from data and judge the legitimacy of reported results” (</a:t>
            </a:r>
            <a:r>
              <a:rPr lang="en-US" sz="2800" dirty="0" err="1">
                <a:effectLst/>
              </a:rPr>
              <a:t>Bargagliotti</a:t>
            </a:r>
            <a:r>
              <a:rPr lang="en-US" sz="2800" dirty="0">
                <a:effectLst/>
              </a:rPr>
              <a:t> et al., 2020, p. 5)</a:t>
            </a:r>
            <a:endParaRPr lang="en-US" sz="2800" dirty="0"/>
          </a:p>
          <a:p>
            <a:pPr>
              <a:spcAft>
                <a:spcPts val="1200"/>
              </a:spcAft>
            </a:pPr>
            <a:r>
              <a:rPr lang="en-US" sz="2800" dirty="0"/>
              <a:t>Be “</a:t>
            </a:r>
            <a:r>
              <a:rPr lang="en-US" sz="2800" dirty="0">
                <a:effectLst/>
              </a:rPr>
              <a:t>educated consumers of statistical information [and] use and interpret…statistics in everyday life”</a:t>
            </a:r>
            <a:r>
              <a:rPr lang="en-US" sz="2800" dirty="0"/>
              <a:t>(GAISE College Report ASA Revision Committee, 2016, p. 12)</a:t>
            </a:r>
          </a:p>
          <a:p>
            <a:r>
              <a:rPr lang="en-US" sz="2800" b="0" i="0" dirty="0">
                <a:solidFill>
                  <a:schemeClr val="bg1"/>
                </a:solidFill>
                <a:effectLst/>
                <a:latin typeface="+mj-lt"/>
              </a:rPr>
              <a:t>“Ability to read and interpret summary statistics in the everyday media: in graphs, tables, statements, surveys and studies” (</a:t>
            </a:r>
            <a:r>
              <a:rPr lang="en-US" sz="2800" b="0" i="0" dirty="0" err="1">
                <a:solidFill>
                  <a:schemeClr val="bg1"/>
                </a:solidFill>
                <a:effectLst/>
                <a:latin typeface="+mj-lt"/>
              </a:rPr>
              <a:t>Schield</a:t>
            </a:r>
            <a:r>
              <a:rPr lang="en-US" sz="2800" b="0" i="0" dirty="0">
                <a:solidFill>
                  <a:schemeClr val="bg1"/>
                </a:solidFill>
                <a:effectLst/>
                <a:latin typeface="+mj-lt"/>
              </a:rPr>
              <a:t>, 2010, p. 135).</a:t>
            </a:r>
            <a:endParaRPr lang="en-US" sz="2800" dirty="0">
              <a:latin typeface="+mj-lt"/>
            </a:endParaRPr>
          </a:p>
        </p:txBody>
      </p:sp>
      <p:sp>
        <p:nvSpPr>
          <p:cNvPr id="3" name="Title 2">
            <a:extLst>
              <a:ext uri="{FF2B5EF4-FFF2-40B4-BE49-F238E27FC236}">
                <a16:creationId xmlns:a16="http://schemas.microsoft.com/office/drawing/2014/main" id="{B21CB753-0335-17CA-7E39-B75615634034}"/>
              </a:ext>
            </a:extLst>
          </p:cNvPr>
          <p:cNvSpPr>
            <a:spLocks noGrp="1"/>
          </p:cNvSpPr>
          <p:nvPr>
            <p:ph type="ctrTitle"/>
          </p:nvPr>
        </p:nvSpPr>
        <p:spPr>
          <a:xfrm>
            <a:off x="838200" y="711531"/>
            <a:ext cx="8960707" cy="489134"/>
          </a:xfrm>
        </p:spPr>
        <p:txBody>
          <a:bodyPr/>
          <a:lstStyle/>
          <a:p>
            <a:r>
              <a:rPr lang="en-US" sz="4000" dirty="0"/>
              <a:t>What do we mean by statistical literacy?</a:t>
            </a:r>
          </a:p>
        </p:txBody>
      </p:sp>
      <p:pic>
        <p:nvPicPr>
          <p:cNvPr id="5" name="Picture 4">
            <a:extLst>
              <a:ext uri="{FF2B5EF4-FFF2-40B4-BE49-F238E27FC236}">
                <a16:creationId xmlns:a16="http://schemas.microsoft.com/office/drawing/2014/main" id="{18650BB6-C101-1F8D-3178-B49EB68E51A1}"/>
              </a:ext>
            </a:extLst>
          </p:cNvPr>
          <p:cNvPicPr>
            <a:picLocks noChangeAspect="1"/>
          </p:cNvPicPr>
          <p:nvPr/>
        </p:nvPicPr>
        <p:blipFill>
          <a:blip r:embed="rId3"/>
          <a:stretch>
            <a:fillRect/>
          </a:stretch>
        </p:blipFill>
        <p:spPr>
          <a:xfrm>
            <a:off x="7249160" y="5252887"/>
            <a:ext cx="3937000" cy="1358900"/>
          </a:xfrm>
          <a:prstGeom prst="rect">
            <a:avLst/>
          </a:prstGeom>
        </p:spPr>
      </p:pic>
    </p:spTree>
    <p:extLst>
      <p:ext uri="{BB962C8B-B14F-4D97-AF65-F5344CB8AC3E}">
        <p14:creationId xmlns:p14="http://schemas.microsoft.com/office/powerpoint/2010/main" val="345416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1CB753-0335-17CA-7E39-B75615634034}"/>
              </a:ext>
            </a:extLst>
          </p:cNvPr>
          <p:cNvSpPr>
            <a:spLocks noGrp="1"/>
          </p:cNvSpPr>
          <p:nvPr>
            <p:ph type="ctrTitle"/>
          </p:nvPr>
        </p:nvSpPr>
        <p:spPr>
          <a:xfrm>
            <a:off x="838200" y="882467"/>
            <a:ext cx="8960707" cy="489134"/>
          </a:xfrm>
        </p:spPr>
        <p:txBody>
          <a:bodyPr/>
          <a:lstStyle/>
          <a:p>
            <a:r>
              <a:rPr lang="en-US" dirty="0"/>
              <a:t>Data Visualization</a:t>
            </a:r>
          </a:p>
        </p:txBody>
      </p:sp>
      <p:sp>
        <p:nvSpPr>
          <p:cNvPr id="7" name="Title 1">
            <a:extLst>
              <a:ext uri="{FF2B5EF4-FFF2-40B4-BE49-F238E27FC236}">
                <a16:creationId xmlns:a16="http://schemas.microsoft.com/office/drawing/2014/main" id="{EA400520-F8A9-FFB4-3906-1AB24BA07145}"/>
              </a:ext>
            </a:extLst>
          </p:cNvPr>
          <p:cNvSpPr txBox="1">
            <a:spLocks/>
          </p:cNvSpPr>
          <p:nvPr/>
        </p:nvSpPr>
        <p:spPr>
          <a:xfrm>
            <a:off x="838200" y="2251941"/>
            <a:ext cx="10668000" cy="1785205"/>
          </a:xfrm>
          <a:prstGeom prst="rect">
            <a:avLst/>
          </a:prstGeom>
        </p:spPr>
        <p:txBody>
          <a:bodyPr vert="horz" lIns="91440" tIns="45720" rIns="91440" bIns="45720" rtlCol="0" anchor="b" anchorCtr="0">
            <a:noAutofit/>
          </a:bodyPr>
          <a:lstStyle>
            <a:lvl1pPr algn="l" defTabSz="914400" rtl="0" eaLnBrk="1" latinLnBrk="0" hangingPunct="1">
              <a:lnSpc>
                <a:spcPct val="100000"/>
              </a:lnSpc>
              <a:spcBef>
                <a:spcPct val="0"/>
              </a:spcBef>
              <a:buNone/>
              <a:defRPr sz="4800" b="1" i="0" kern="1200">
                <a:solidFill>
                  <a:schemeClr val="bg1"/>
                </a:solidFill>
                <a:latin typeface="Arial Narrow" panose="020B0604020202020204" pitchFamily="34" charset="0"/>
                <a:ea typeface="+mj-ea"/>
                <a:cs typeface="Arial Narrow" panose="020B0604020202020204" pitchFamily="34" charset="0"/>
              </a:defRPr>
            </a:lvl1pPr>
          </a:lstStyle>
          <a:p>
            <a:r>
              <a:rPr lang="en-US" sz="3600" dirty="0"/>
              <a:t>“In the information age, the ability to read and construct data visualizations becomes as important as the ability to read and write text” (</a:t>
            </a:r>
            <a:r>
              <a:rPr lang="en-US" sz="3600" dirty="0" err="1"/>
              <a:t>Börner</a:t>
            </a:r>
            <a:r>
              <a:rPr lang="en-US" sz="3600" dirty="0"/>
              <a:t> et al., 2019, p. 1857). </a:t>
            </a:r>
          </a:p>
        </p:txBody>
      </p:sp>
    </p:spTree>
    <p:extLst>
      <p:ext uri="{BB962C8B-B14F-4D97-AF65-F5344CB8AC3E}">
        <p14:creationId xmlns:p14="http://schemas.microsoft.com/office/powerpoint/2010/main" val="3991150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BECDA3B0-6A2A-4CAC-F363-753D505E0B52}"/>
              </a:ext>
            </a:extLst>
          </p:cNvPr>
          <p:cNvSpPr>
            <a:spLocks noGrp="1"/>
          </p:cNvSpPr>
          <p:nvPr>
            <p:ph type="ctrTitle"/>
          </p:nvPr>
        </p:nvSpPr>
        <p:spPr>
          <a:xfrm>
            <a:off x="838200" y="882467"/>
            <a:ext cx="8960707" cy="489134"/>
          </a:xfrm>
        </p:spPr>
        <p:txBody>
          <a:bodyPr/>
          <a:lstStyle/>
          <a:p>
            <a:r>
              <a:rPr lang="en-US" sz="4000" dirty="0"/>
              <a:t>COVID Data Visualization</a:t>
            </a:r>
          </a:p>
        </p:txBody>
      </p:sp>
      <p:sp>
        <p:nvSpPr>
          <p:cNvPr id="4" name="Rectangle 4">
            <a:extLst>
              <a:ext uri="{FF2B5EF4-FFF2-40B4-BE49-F238E27FC236}">
                <a16:creationId xmlns:a16="http://schemas.microsoft.com/office/drawing/2014/main" id="{A417A14F-00F4-1C5E-C741-F17376F9CCFD}"/>
              </a:ext>
            </a:extLst>
          </p:cNvPr>
          <p:cNvSpPr>
            <a:spLocks noChangeArrowheads="1"/>
          </p:cNvSpPr>
          <p:nvPr/>
        </p:nvSpPr>
        <p:spPr bwMode="auto">
          <a:xfrm>
            <a:off x="1013254" y="2010718"/>
            <a:ext cx="139156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343ED754-52D5-44B8-3511-370A867DAC48}"/>
              </a:ext>
            </a:extLst>
          </p:cNvPr>
          <p:cNvSpPr txBox="1"/>
          <p:nvPr/>
        </p:nvSpPr>
        <p:spPr>
          <a:xfrm>
            <a:off x="4461200" y="5975533"/>
            <a:ext cx="3768400" cy="369332"/>
          </a:xfrm>
          <a:prstGeom prst="rect">
            <a:avLst/>
          </a:prstGeom>
          <a:noFill/>
        </p:spPr>
        <p:txBody>
          <a:bodyPr wrap="square" lIns="0" rtlCol="0">
            <a:spAutoFit/>
          </a:bodyPr>
          <a:lstStyle/>
          <a:p>
            <a:pPr algn="l"/>
            <a:r>
              <a:rPr lang="en-US" b="1" i="0" dirty="0">
                <a:solidFill>
                  <a:schemeClr val="bg1"/>
                </a:solidFill>
                <a:latin typeface="Arial Narrow" panose="020B0604020202020204" pitchFamily="34" charset="0"/>
                <a:cs typeface="Arial Narrow" panose="020B0604020202020204" pitchFamily="34" charset="0"/>
              </a:rPr>
              <a:t>(</a:t>
            </a:r>
            <a:r>
              <a:rPr lang="en-US" b="1" i="0" dirty="0" err="1">
                <a:solidFill>
                  <a:schemeClr val="bg1"/>
                </a:solidFill>
                <a:latin typeface="Arial Narrow" panose="020B0604020202020204" pitchFamily="34" charset="0"/>
                <a:cs typeface="Arial Narrow" panose="020B0604020202020204" pitchFamily="34" charset="0"/>
              </a:rPr>
              <a:t>Engledowl</a:t>
            </a:r>
            <a:r>
              <a:rPr lang="en-US" b="1" i="0" dirty="0">
                <a:solidFill>
                  <a:schemeClr val="bg1"/>
                </a:solidFill>
                <a:latin typeface="Arial Narrow" panose="020B0604020202020204" pitchFamily="34" charset="0"/>
                <a:cs typeface="Arial Narrow" panose="020B0604020202020204" pitchFamily="34" charset="0"/>
              </a:rPr>
              <a:t> &amp; Weiland, 2021, Figure 1)</a:t>
            </a:r>
          </a:p>
        </p:txBody>
      </p:sp>
      <p:pic>
        <p:nvPicPr>
          <p:cNvPr id="3" name="Picture 2" descr="A picture containing line, plot, text, diagram&#10;&#10;Description automatically generated">
            <a:extLst>
              <a:ext uri="{FF2B5EF4-FFF2-40B4-BE49-F238E27FC236}">
                <a16:creationId xmlns:a16="http://schemas.microsoft.com/office/drawing/2014/main" id="{60DE4C19-2D6E-DE90-A192-1D888240BB80}"/>
              </a:ext>
            </a:extLst>
          </p:cNvPr>
          <p:cNvPicPr>
            <a:picLocks noChangeAspect="1"/>
          </p:cNvPicPr>
          <p:nvPr/>
        </p:nvPicPr>
        <p:blipFill>
          <a:blip r:embed="rId3"/>
          <a:stretch>
            <a:fillRect/>
          </a:stretch>
        </p:blipFill>
        <p:spPr>
          <a:xfrm>
            <a:off x="2770487" y="1737541"/>
            <a:ext cx="6663073" cy="4038420"/>
          </a:xfrm>
          <a:prstGeom prst="rect">
            <a:avLst/>
          </a:prstGeom>
        </p:spPr>
      </p:pic>
      <p:pic>
        <p:nvPicPr>
          <p:cNvPr id="5" name="Picture 4">
            <a:extLst>
              <a:ext uri="{FF2B5EF4-FFF2-40B4-BE49-F238E27FC236}">
                <a16:creationId xmlns:a16="http://schemas.microsoft.com/office/drawing/2014/main" id="{7B6BE7D3-4D4A-9210-BEC9-547EE2170449}"/>
              </a:ext>
            </a:extLst>
          </p:cNvPr>
          <p:cNvPicPr>
            <a:picLocks noChangeAspect="1"/>
          </p:cNvPicPr>
          <p:nvPr/>
        </p:nvPicPr>
        <p:blipFill>
          <a:blip r:embed="rId4"/>
          <a:stretch>
            <a:fillRect/>
          </a:stretch>
        </p:blipFill>
        <p:spPr>
          <a:xfrm>
            <a:off x="1013254" y="1371601"/>
            <a:ext cx="1708150" cy="5064763"/>
          </a:xfrm>
          <a:prstGeom prst="rect">
            <a:avLst/>
          </a:prstGeom>
        </p:spPr>
      </p:pic>
      <p:pic>
        <p:nvPicPr>
          <p:cNvPr id="6" name="Picture 5">
            <a:extLst>
              <a:ext uri="{FF2B5EF4-FFF2-40B4-BE49-F238E27FC236}">
                <a16:creationId xmlns:a16="http://schemas.microsoft.com/office/drawing/2014/main" id="{31576F57-ABB4-ABBF-D0F4-AB529C8046FF}"/>
              </a:ext>
            </a:extLst>
          </p:cNvPr>
          <p:cNvPicPr>
            <a:picLocks noChangeAspect="1"/>
          </p:cNvPicPr>
          <p:nvPr/>
        </p:nvPicPr>
        <p:blipFill>
          <a:blip r:embed="rId5"/>
          <a:stretch>
            <a:fillRect/>
          </a:stretch>
        </p:blipFill>
        <p:spPr>
          <a:xfrm>
            <a:off x="9482643" y="1395779"/>
            <a:ext cx="1816990" cy="5040585"/>
          </a:xfrm>
          <a:prstGeom prst="rect">
            <a:avLst/>
          </a:prstGeom>
        </p:spPr>
      </p:pic>
    </p:spTree>
    <p:extLst>
      <p:ext uri="{BB962C8B-B14F-4D97-AF65-F5344CB8AC3E}">
        <p14:creationId xmlns:p14="http://schemas.microsoft.com/office/powerpoint/2010/main" val="231761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
            <a:extLst>
              <a:ext uri="{FF2B5EF4-FFF2-40B4-BE49-F238E27FC236}">
                <a16:creationId xmlns:a16="http://schemas.microsoft.com/office/drawing/2014/main" id="{F9FA5E9B-6E0C-6067-ADC3-268C7E21AC49}"/>
              </a:ext>
            </a:extLst>
          </p:cNvPr>
          <p:cNvSpPr>
            <a:spLocks noGrp="1"/>
          </p:cNvSpPr>
          <p:nvPr>
            <p:ph idx="1"/>
          </p:nvPr>
        </p:nvSpPr>
        <p:spPr>
          <a:xfrm>
            <a:off x="899161" y="2048221"/>
            <a:ext cx="10393678" cy="4441616"/>
          </a:xfrm>
        </p:spPr>
        <p:txBody>
          <a:bodyPr>
            <a:normAutofit/>
          </a:bodyPr>
          <a:lstStyle/>
          <a:p>
            <a:pPr marL="0" indent="0">
              <a:buNone/>
            </a:pPr>
            <a:r>
              <a:rPr lang="en-US" sz="2800" dirty="0"/>
              <a:t>“With the rise of data science and an increasingly data-infused society, the teaching and understanding of effective data visualizations has become even more crucial” (Engel et al., 2020, para. 2).</a:t>
            </a:r>
          </a:p>
        </p:txBody>
      </p:sp>
      <p:sp>
        <p:nvSpPr>
          <p:cNvPr id="7" name="Title 2">
            <a:extLst>
              <a:ext uri="{FF2B5EF4-FFF2-40B4-BE49-F238E27FC236}">
                <a16:creationId xmlns:a16="http://schemas.microsoft.com/office/drawing/2014/main" id="{4EFB14DD-D0DA-EF67-8373-8AD81A0614C9}"/>
              </a:ext>
            </a:extLst>
          </p:cNvPr>
          <p:cNvSpPr>
            <a:spLocks noGrp="1"/>
          </p:cNvSpPr>
          <p:nvPr>
            <p:ph type="ctrTitle"/>
          </p:nvPr>
        </p:nvSpPr>
        <p:spPr>
          <a:xfrm>
            <a:off x="838200" y="882467"/>
            <a:ext cx="8960707" cy="489134"/>
          </a:xfrm>
        </p:spPr>
        <p:txBody>
          <a:bodyPr/>
          <a:lstStyle/>
          <a:p>
            <a:r>
              <a:rPr lang="en-US" sz="4000" dirty="0"/>
              <a:t>Data Visualization</a:t>
            </a:r>
          </a:p>
        </p:txBody>
      </p:sp>
    </p:spTree>
    <p:extLst>
      <p:ext uri="{BB962C8B-B14F-4D97-AF65-F5344CB8AC3E}">
        <p14:creationId xmlns:p14="http://schemas.microsoft.com/office/powerpoint/2010/main" val="2947517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BECDA3B0-6A2A-4CAC-F363-753D505E0B52}"/>
              </a:ext>
            </a:extLst>
          </p:cNvPr>
          <p:cNvSpPr>
            <a:spLocks noGrp="1"/>
          </p:cNvSpPr>
          <p:nvPr>
            <p:ph type="ctrTitle"/>
          </p:nvPr>
        </p:nvSpPr>
        <p:spPr>
          <a:xfrm>
            <a:off x="838200" y="882467"/>
            <a:ext cx="8960707" cy="489134"/>
          </a:xfrm>
        </p:spPr>
        <p:txBody>
          <a:bodyPr/>
          <a:lstStyle/>
          <a:p>
            <a:r>
              <a:rPr lang="en-US" sz="4000" dirty="0"/>
              <a:t>Prior Research</a:t>
            </a:r>
          </a:p>
        </p:txBody>
      </p:sp>
      <p:sp>
        <p:nvSpPr>
          <p:cNvPr id="20" name="Content Placeholder 1">
            <a:extLst>
              <a:ext uri="{FF2B5EF4-FFF2-40B4-BE49-F238E27FC236}">
                <a16:creationId xmlns:a16="http://schemas.microsoft.com/office/drawing/2014/main" id="{F9FA5E9B-6E0C-6067-ADC3-268C7E21AC49}"/>
              </a:ext>
            </a:extLst>
          </p:cNvPr>
          <p:cNvSpPr>
            <a:spLocks noGrp="1"/>
          </p:cNvSpPr>
          <p:nvPr>
            <p:ph idx="1"/>
          </p:nvPr>
        </p:nvSpPr>
        <p:spPr>
          <a:xfrm>
            <a:off x="838200" y="1371601"/>
            <a:ext cx="10393678" cy="4930346"/>
          </a:xfrm>
        </p:spPr>
        <p:txBody>
          <a:bodyPr>
            <a:normAutofit/>
          </a:bodyPr>
          <a:lstStyle/>
          <a:p>
            <a:r>
              <a:rPr lang="en-US" sz="2800" dirty="0"/>
              <a:t>Students’ struggles with traditional forms of representation such as </a:t>
            </a:r>
            <a:r>
              <a:rPr lang="en-US" sz="2800" b="1" dirty="0"/>
              <a:t>histograms</a:t>
            </a:r>
            <a:r>
              <a:rPr lang="en-US" sz="2800" dirty="0"/>
              <a:t> (e.g., Kaplan et al., 2014) and boxplots (</a:t>
            </a:r>
            <a:r>
              <a:rPr lang="en-US" sz="2800" dirty="0" err="1"/>
              <a:t>Lem</a:t>
            </a:r>
            <a:r>
              <a:rPr lang="en-US" sz="2800" dirty="0"/>
              <a:t> et al., 2013)</a:t>
            </a:r>
            <a:endParaRPr lang="en-US" sz="2400" dirty="0"/>
          </a:p>
        </p:txBody>
      </p:sp>
      <p:pic>
        <p:nvPicPr>
          <p:cNvPr id="3" name="Picture 2">
            <a:extLst>
              <a:ext uri="{FF2B5EF4-FFF2-40B4-BE49-F238E27FC236}">
                <a16:creationId xmlns:a16="http://schemas.microsoft.com/office/drawing/2014/main" id="{60C6482B-0374-92C4-51A5-6C4C0576FCA5}"/>
              </a:ext>
            </a:extLst>
          </p:cNvPr>
          <p:cNvPicPr>
            <a:picLocks noChangeAspect="1"/>
          </p:cNvPicPr>
          <p:nvPr/>
        </p:nvPicPr>
        <p:blipFill>
          <a:blip r:embed="rId3"/>
          <a:stretch>
            <a:fillRect/>
          </a:stretch>
        </p:blipFill>
        <p:spPr>
          <a:xfrm>
            <a:off x="1948791" y="2956558"/>
            <a:ext cx="3369762" cy="3272790"/>
          </a:xfrm>
          <a:prstGeom prst="rect">
            <a:avLst/>
          </a:prstGeom>
        </p:spPr>
      </p:pic>
      <p:pic>
        <p:nvPicPr>
          <p:cNvPr id="4" name="Picture 3">
            <a:extLst>
              <a:ext uri="{FF2B5EF4-FFF2-40B4-BE49-F238E27FC236}">
                <a16:creationId xmlns:a16="http://schemas.microsoft.com/office/drawing/2014/main" id="{E207566F-8AB9-AA77-607C-3CF75D919396}"/>
              </a:ext>
            </a:extLst>
          </p:cNvPr>
          <p:cNvPicPr>
            <a:picLocks noChangeAspect="1"/>
          </p:cNvPicPr>
          <p:nvPr/>
        </p:nvPicPr>
        <p:blipFill>
          <a:blip r:embed="rId4"/>
          <a:stretch>
            <a:fillRect/>
          </a:stretch>
        </p:blipFill>
        <p:spPr>
          <a:xfrm>
            <a:off x="6738435" y="2956558"/>
            <a:ext cx="3369762" cy="3272791"/>
          </a:xfrm>
          <a:prstGeom prst="rect">
            <a:avLst/>
          </a:prstGeom>
        </p:spPr>
      </p:pic>
    </p:spTree>
    <p:extLst>
      <p:ext uri="{BB962C8B-B14F-4D97-AF65-F5344CB8AC3E}">
        <p14:creationId xmlns:p14="http://schemas.microsoft.com/office/powerpoint/2010/main" val="1884971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F794B2-153B-A015-4CE9-4CF1288F92B9}"/>
              </a:ext>
            </a:extLst>
          </p:cNvPr>
          <p:cNvPicPr>
            <a:picLocks noChangeAspect="1"/>
          </p:cNvPicPr>
          <p:nvPr/>
        </p:nvPicPr>
        <p:blipFill>
          <a:blip r:embed="rId3"/>
          <a:stretch>
            <a:fillRect/>
          </a:stretch>
        </p:blipFill>
        <p:spPr>
          <a:xfrm>
            <a:off x="960120" y="3429000"/>
            <a:ext cx="7772400" cy="1457325"/>
          </a:xfrm>
          <a:prstGeom prst="rect">
            <a:avLst/>
          </a:prstGeom>
        </p:spPr>
      </p:pic>
      <p:sp>
        <p:nvSpPr>
          <p:cNvPr id="19" name="Title 2">
            <a:extLst>
              <a:ext uri="{FF2B5EF4-FFF2-40B4-BE49-F238E27FC236}">
                <a16:creationId xmlns:a16="http://schemas.microsoft.com/office/drawing/2014/main" id="{BECDA3B0-6A2A-4CAC-F363-753D505E0B52}"/>
              </a:ext>
            </a:extLst>
          </p:cNvPr>
          <p:cNvSpPr>
            <a:spLocks noGrp="1"/>
          </p:cNvSpPr>
          <p:nvPr>
            <p:ph type="ctrTitle"/>
          </p:nvPr>
        </p:nvSpPr>
        <p:spPr>
          <a:xfrm>
            <a:off x="838200" y="882467"/>
            <a:ext cx="8960707" cy="489134"/>
          </a:xfrm>
        </p:spPr>
        <p:txBody>
          <a:bodyPr/>
          <a:lstStyle/>
          <a:p>
            <a:r>
              <a:rPr lang="en-US" sz="4000" dirty="0"/>
              <a:t>Prior Research</a:t>
            </a:r>
          </a:p>
        </p:txBody>
      </p:sp>
      <p:sp>
        <p:nvSpPr>
          <p:cNvPr id="20" name="Content Placeholder 1">
            <a:extLst>
              <a:ext uri="{FF2B5EF4-FFF2-40B4-BE49-F238E27FC236}">
                <a16:creationId xmlns:a16="http://schemas.microsoft.com/office/drawing/2014/main" id="{F9FA5E9B-6E0C-6067-ADC3-268C7E21AC49}"/>
              </a:ext>
            </a:extLst>
          </p:cNvPr>
          <p:cNvSpPr>
            <a:spLocks noGrp="1"/>
          </p:cNvSpPr>
          <p:nvPr>
            <p:ph idx="1"/>
          </p:nvPr>
        </p:nvSpPr>
        <p:spPr>
          <a:xfrm>
            <a:off x="838202" y="1375720"/>
            <a:ext cx="10393678" cy="4930346"/>
          </a:xfrm>
        </p:spPr>
        <p:txBody>
          <a:bodyPr>
            <a:normAutofit/>
          </a:bodyPr>
          <a:lstStyle/>
          <a:p>
            <a:r>
              <a:rPr lang="en-US" sz="2400" dirty="0"/>
              <a:t>Frameworks and hierarchies to consider students’ interpretations (comprehension) of represented data (e.g., Curcio, 2010, p. 9)</a:t>
            </a:r>
            <a:endParaRPr lang="en-US" dirty="0"/>
          </a:p>
        </p:txBody>
      </p:sp>
      <p:pic>
        <p:nvPicPr>
          <p:cNvPr id="4" name="Picture 3">
            <a:extLst>
              <a:ext uri="{FF2B5EF4-FFF2-40B4-BE49-F238E27FC236}">
                <a16:creationId xmlns:a16="http://schemas.microsoft.com/office/drawing/2014/main" id="{781DB7E2-D8DF-EFC7-4037-EAC4EAC52F18}"/>
              </a:ext>
            </a:extLst>
          </p:cNvPr>
          <p:cNvPicPr>
            <a:picLocks noChangeAspect="1"/>
          </p:cNvPicPr>
          <p:nvPr/>
        </p:nvPicPr>
        <p:blipFill>
          <a:blip r:embed="rId4"/>
          <a:stretch>
            <a:fillRect/>
          </a:stretch>
        </p:blipFill>
        <p:spPr>
          <a:xfrm>
            <a:off x="3459480" y="2367858"/>
            <a:ext cx="7772400" cy="1061142"/>
          </a:xfrm>
          <a:prstGeom prst="rect">
            <a:avLst/>
          </a:prstGeom>
        </p:spPr>
      </p:pic>
      <p:pic>
        <p:nvPicPr>
          <p:cNvPr id="6" name="Picture 5">
            <a:extLst>
              <a:ext uri="{FF2B5EF4-FFF2-40B4-BE49-F238E27FC236}">
                <a16:creationId xmlns:a16="http://schemas.microsoft.com/office/drawing/2014/main" id="{56E85104-C4D1-3BC1-15FD-1F103842EEB7}"/>
              </a:ext>
            </a:extLst>
          </p:cNvPr>
          <p:cNvPicPr>
            <a:picLocks noChangeAspect="1"/>
          </p:cNvPicPr>
          <p:nvPr/>
        </p:nvPicPr>
        <p:blipFill>
          <a:blip r:embed="rId5"/>
          <a:stretch>
            <a:fillRect/>
          </a:stretch>
        </p:blipFill>
        <p:spPr>
          <a:xfrm>
            <a:off x="3581398" y="4886325"/>
            <a:ext cx="7772400" cy="1653119"/>
          </a:xfrm>
          <a:prstGeom prst="rect">
            <a:avLst/>
          </a:prstGeom>
        </p:spPr>
      </p:pic>
      <p:sp>
        <p:nvSpPr>
          <p:cNvPr id="7" name="Rectangle 6">
            <a:extLst>
              <a:ext uri="{FF2B5EF4-FFF2-40B4-BE49-F238E27FC236}">
                <a16:creationId xmlns:a16="http://schemas.microsoft.com/office/drawing/2014/main" id="{18799B92-1D83-8AC2-B02F-8511EE9A43B2}"/>
              </a:ext>
            </a:extLst>
          </p:cNvPr>
          <p:cNvSpPr/>
          <p:nvPr/>
        </p:nvSpPr>
        <p:spPr>
          <a:xfrm>
            <a:off x="10380134" y="6291076"/>
            <a:ext cx="834813" cy="2333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390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BECDA3B0-6A2A-4CAC-F363-753D505E0B52}"/>
              </a:ext>
            </a:extLst>
          </p:cNvPr>
          <p:cNvSpPr>
            <a:spLocks noGrp="1"/>
          </p:cNvSpPr>
          <p:nvPr>
            <p:ph type="ctrTitle"/>
          </p:nvPr>
        </p:nvSpPr>
        <p:spPr>
          <a:xfrm>
            <a:off x="838200" y="882467"/>
            <a:ext cx="8960707" cy="489134"/>
          </a:xfrm>
        </p:spPr>
        <p:txBody>
          <a:bodyPr/>
          <a:lstStyle/>
          <a:p>
            <a:r>
              <a:rPr lang="en-US" sz="4000" dirty="0"/>
              <a:t>Prior Research</a:t>
            </a:r>
          </a:p>
        </p:txBody>
      </p:sp>
      <p:sp>
        <p:nvSpPr>
          <p:cNvPr id="20" name="Content Placeholder 1">
            <a:extLst>
              <a:ext uri="{FF2B5EF4-FFF2-40B4-BE49-F238E27FC236}">
                <a16:creationId xmlns:a16="http://schemas.microsoft.com/office/drawing/2014/main" id="{F9FA5E9B-6E0C-6067-ADC3-268C7E21AC49}"/>
              </a:ext>
            </a:extLst>
          </p:cNvPr>
          <p:cNvSpPr>
            <a:spLocks noGrp="1"/>
          </p:cNvSpPr>
          <p:nvPr>
            <p:ph idx="1"/>
          </p:nvPr>
        </p:nvSpPr>
        <p:spPr>
          <a:xfrm>
            <a:off x="838201" y="1371601"/>
            <a:ext cx="10393678" cy="4930346"/>
          </a:xfrm>
        </p:spPr>
        <p:txBody>
          <a:bodyPr>
            <a:normAutofit/>
          </a:bodyPr>
          <a:lstStyle/>
          <a:p>
            <a:r>
              <a:rPr lang="en-US" sz="2800" dirty="0"/>
              <a:t>Instructional strategies for developing students’ understanding of traditional forms of representation such as scatterplots (e.g., Cobb et al., 2003) and boxplots (e.g., </a:t>
            </a:r>
            <a:r>
              <a:rPr lang="en-US" sz="2800" dirty="0" err="1"/>
              <a:t>Lem</a:t>
            </a:r>
            <a:r>
              <a:rPr lang="en-US" sz="2800" dirty="0"/>
              <a:t> et al., 2015)</a:t>
            </a:r>
            <a:endParaRPr lang="en-US" sz="2400" dirty="0"/>
          </a:p>
        </p:txBody>
      </p:sp>
      <p:pic>
        <p:nvPicPr>
          <p:cNvPr id="7" name="Picture 6">
            <a:extLst>
              <a:ext uri="{FF2B5EF4-FFF2-40B4-BE49-F238E27FC236}">
                <a16:creationId xmlns:a16="http://schemas.microsoft.com/office/drawing/2014/main" id="{B43CFD88-F708-060E-83E8-563C02AB1FA4}"/>
              </a:ext>
            </a:extLst>
          </p:cNvPr>
          <p:cNvPicPr>
            <a:picLocks noChangeAspect="1"/>
          </p:cNvPicPr>
          <p:nvPr/>
        </p:nvPicPr>
        <p:blipFill>
          <a:blip r:embed="rId3"/>
          <a:stretch>
            <a:fillRect/>
          </a:stretch>
        </p:blipFill>
        <p:spPr>
          <a:xfrm>
            <a:off x="3834204" y="3429000"/>
            <a:ext cx="4277977" cy="2329249"/>
          </a:xfrm>
          <a:prstGeom prst="rect">
            <a:avLst/>
          </a:prstGeom>
        </p:spPr>
      </p:pic>
    </p:spTree>
    <p:extLst>
      <p:ext uri="{BB962C8B-B14F-4D97-AF65-F5344CB8AC3E}">
        <p14:creationId xmlns:p14="http://schemas.microsoft.com/office/powerpoint/2010/main" val="1860161176"/>
      </p:ext>
    </p:extLst>
  </p:cSld>
  <p:clrMapOvr>
    <a:masterClrMapping/>
  </p:clrMapOvr>
</p:sld>
</file>

<file path=ppt/theme/theme1.xml><?xml version="1.0" encoding="utf-8"?>
<a:theme xmlns:a="http://schemas.openxmlformats.org/drawingml/2006/main" name="Office Theme">
  <a:themeElements>
    <a:clrScheme name="U of L_custom">
      <a:dk1>
        <a:srgbClr val="000000"/>
      </a:dk1>
      <a:lt1>
        <a:srgbClr val="FFFFFF"/>
      </a:lt1>
      <a:dk2>
        <a:srgbClr val="AC0000"/>
      </a:dk2>
      <a:lt2>
        <a:srgbClr val="FFFFFF"/>
      </a:lt2>
      <a:accent1>
        <a:srgbClr val="000000"/>
      </a:accent1>
      <a:accent2>
        <a:srgbClr val="AC0000"/>
      </a:accent2>
      <a:accent3>
        <a:srgbClr val="A5A5A5"/>
      </a:accent3>
      <a:accent4>
        <a:srgbClr val="796C53"/>
      </a:accent4>
      <a:accent5>
        <a:srgbClr val="CA932F"/>
      </a:accent5>
      <a:accent6>
        <a:srgbClr val="D9C982"/>
      </a:accent6>
      <a:hlink>
        <a:srgbClr val="FFFFFF"/>
      </a:hlink>
      <a:folHlink>
        <a:srgbClr val="2625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tlCol="0">
        <a:spAutoFit/>
      </a:bodyPr>
      <a:lstStyle>
        <a:defPPr algn="l">
          <a:defRPr b="1" i="0" dirty="0" smtClean="0">
            <a:solidFill>
              <a:schemeClr val="bg1"/>
            </a:solidFill>
            <a:latin typeface="Arial Narrow" panose="020B0604020202020204" pitchFamily="34" charset="0"/>
            <a:cs typeface="Arial Narrow" panose="020B0604020202020204" pitchFamily="34" charset="0"/>
          </a:defRPr>
        </a:defPPr>
      </a:lstStyle>
    </a:txDef>
  </a:objectDefaults>
  <a:extraClrSchemeLst/>
  <a:extLst>
    <a:ext uri="{05A4C25C-085E-4340-85A3-A5531E510DB2}">
      <thm15:themeFamily xmlns:thm15="http://schemas.microsoft.com/office/thememl/2012/main" name="Presentation1" id="{15FEE6C1-FD0D-A147-A4F7-E3EE92541AD8}" vid="{1ABBEFFD-3EEF-DE4B-BD77-0FDB0F9551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6526</TotalTime>
  <Words>2671</Words>
  <Application>Microsoft Macintosh PowerPoint</Application>
  <PresentationFormat>Widescreen</PresentationFormat>
  <Paragraphs>119</Paragraphs>
  <Slides>18</Slides>
  <Notes>18</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Arial Narrow</vt:lpstr>
      <vt:lpstr>Calibri</vt:lpstr>
      <vt:lpstr>Helvetica</vt:lpstr>
      <vt:lpstr>Office Theme</vt:lpstr>
      <vt:lpstr>Susan A. Peters June 1, 2023</vt:lpstr>
      <vt:lpstr>What should be the main goal of statistics education for all?</vt:lpstr>
      <vt:lpstr>What do we mean by statistical literacy?</vt:lpstr>
      <vt:lpstr>Data Visualization</vt:lpstr>
      <vt:lpstr>COVID Data Visualization</vt:lpstr>
      <vt:lpstr>Data Visualization</vt:lpstr>
      <vt:lpstr>Prior Research</vt:lpstr>
      <vt:lpstr>Prior Research</vt:lpstr>
      <vt:lpstr>Prior Research</vt:lpstr>
      <vt:lpstr>Current Environment: Data Science and Computing Power</vt:lpstr>
      <vt:lpstr>Data Visualization Currently</vt:lpstr>
      <vt:lpstr>Current Environment: Data Visualization and Education</vt:lpstr>
      <vt:lpstr>Current Literature</vt:lpstr>
      <vt:lpstr>Current Research Literature</vt:lpstr>
      <vt:lpstr>PowerPoint Presentation</vt:lpstr>
      <vt:lpstr>Some Research Questions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Susan A. Peters June 1, 2023</dc:title>
  <dc:subject/>
  <dc:creator>Microsoft Office User</dc:creator>
  <cp:keywords>presentation, template</cp:keywords>
  <dc:description>Created by BVK</dc:description>
  <cp:lastModifiedBy>Microsoft Office User</cp:lastModifiedBy>
  <cp:revision>4</cp:revision>
  <dcterms:created xsi:type="dcterms:W3CDTF">2023-05-19T19:03:48Z</dcterms:created>
  <dcterms:modified xsi:type="dcterms:W3CDTF">2023-05-29T16:12:48Z</dcterms:modified>
  <cp:category>template</cp:category>
</cp:coreProperties>
</file>