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7" r:id="rId2"/>
    <p:sldId id="258" r:id="rId3"/>
    <p:sldId id="259" r:id="rId4"/>
    <p:sldId id="260" r:id="rId5"/>
    <p:sldId id="261" r:id="rId6"/>
    <p:sldId id="268" r:id="rId7"/>
    <p:sldId id="262" r:id="rId8"/>
    <p:sldId id="265" r:id="rId9"/>
    <p:sldId id="263"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0C923-5AD1-6D63-E4FB-393A3E18EF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8221BC-D172-8768-81C4-D91D718314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F6BFB2-88DC-A764-37AE-AD4FFAFC2AFD}"/>
              </a:ext>
            </a:extLst>
          </p:cNvPr>
          <p:cNvSpPr>
            <a:spLocks noGrp="1"/>
          </p:cNvSpPr>
          <p:nvPr>
            <p:ph type="dt" sz="half" idx="10"/>
          </p:nvPr>
        </p:nvSpPr>
        <p:spPr/>
        <p:txBody>
          <a:bodyPr/>
          <a:lstStyle/>
          <a:p>
            <a:fld id="{7714B7A2-8B10-47DA-931A-E155AF4678E7}" type="datetimeFigureOut">
              <a:rPr lang="en-US" smtClean="0"/>
              <a:t>5/31/2023</a:t>
            </a:fld>
            <a:endParaRPr lang="en-US"/>
          </a:p>
        </p:txBody>
      </p:sp>
      <p:sp>
        <p:nvSpPr>
          <p:cNvPr id="5" name="Footer Placeholder 4">
            <a:extLst>
              <a:ext uri="{FF2B5EF4-FFF2-40B4-BE49-F238E27FC236}">
                <a16:creationId xmlns:a16="http://schemas.microsoft.com/office/drawing/2014/main" id="{8A480A64-7DD8-3012-A509-45F2FF118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549391-A705-DF49-98BF-1AB8E97C46C3}"/>
              </a:ext>
            </a:extLst>
          </p:cNvPr>
          <p:cNvSpPr>
            <a:spLocks noGrp="1"/>
          </p:cNvSpPr>
          <p:nvPr>
            <p:ph type="sldNum" sz="quarter" idx="12"/>
          </p:nvPr>
        </p:nvSpPr>
        <p:spPr/>
        <p:txBody>
          <a:bodyPr/>
          <a:lstStyle/>
          <a:p>
            <a:fld id="{BB89D685-123E-4932-A315-B0B11C8413D6}" type="slidenum">
              <a:rPr lang="en-US" smtClean="0"/>
              <a:t>‹#›</a:t>
            </a:fld>
            <a:endParaRPr lang="en-US"/>
          </a:p>
        </p:txBody>
      </p:sp>
    </p:spTree>
    <p:extLst>
      <p:ext uri="{BB962C8B-B14F-4D97-AF65-F5344CB8AC3E}">
        <p14:creationId xmlns:p14="http://schemas.microsoft.com/office/powerpoint/2010/main" val="1486459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9FDC4-0145-0BCD-3306-85C5EC5413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D1A21F-15FF-19B7-0095-381A3EE867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E81AB-9ACA-BBEF-3F16-D0ABB2BAC3BD}"/>
              </a:ext>
            </a:extLst>
          </p:cNvPr>
          <p:cNvSpPr>
            <a:spLocks noGrp="1"/>
          </p:cNvSpPr>
          <p:nvPr>
            <p:ph type="dt" sz="half" idx="10"/>
          </p:nvPr>
        </p:nvSpPr>
        <p:spPr/>
        <p:txBody>
          <a:bodyPr/>
          <a:lstStyle/>
          <a:p>
            <a:fld id="{7714B7A2-8B10-47DA-931A-E155AF4678E7}" type="datetimeFigureOut">
              <a:rPr lang="en-US" smtClean="0"/>
              <a:t>5/31/2023</a:t>
            </a:fld>
            <a:endParaRPr lang="en-US"/>
          </a:p>
        </p:txBody>
      </p:sp>
      <p:sp>
        <p:nvSpPr>
          <p:cNvPr id="5" name="Footer Placeholder 4">
            <a:extLst>
              <a:ext uri="{FF2B5EF4-FFF2-40B4-BE49-F238E27FC236}">
                <a16:creationId xmlns:a16="http://schemas.microsoft.com/office/drawing/2014/main" id="{3AFDDB7F-BAAD-F65B-73C3-371181B675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1FE144-39F9-6859-F1AE-321104AA649D}"/>
              </a:ext>
            </a:extLst>
          </p:cNvPr>
          <p:cNvSpPr>
            <a:spLocks noGrp="1"/>
          </p:cNvSpPr>
          <p:nvPr>
            <p:ph type="sldNum" sz="quarter" idx="12"/>
          </p:nvPr>
        </p:nvSpPr>
        <p:spPr/>
        <p:txBody>
          <a:bodyPr/>
          <a:lstStyle/>
          <a:p>
            <a:fld id="{BB89D685-123E-4932-A315-B0B11C8413D6}" type="slidenum">
              <a:rPr lang="en-US" smtClean="0"/>
              <a:t>‹#›</a:t>
            </a:fld>
            <a:endParaRPr lang="en-US"/>
          </a:p>
        </p:txBody>
      </p:sp>
    </p:spTree>
    <p:extLst>
      <p:ext uri="{BB962C8B-B14F-4D97-AF65-F5344CB8AC3E}">
        <p14:creationId xmlns:p14="http://schemas.microsoft.com/office/powerpoint/2010/main" val="66008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1B992B-1D3D-8E53-C1FF-2722199A6D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BCE027-24B7-5AD2-056C-2B5DC8D1FC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6AABF9-79A0-37B9-8F86-11123FDAFE02}"/>
              </a:ext>
            </a:extLst>
          </p:cNvPr>
          <p:cNvSpPr>
            <a:spLocks noGrp="1"/>
          </p:cNvSpPr>
          <p:nvPr>
            <p:ph type="dt" sz="half" idx="10"/>
          </p:nvPr>
        </p:nvSpPr>
        <p:spPr/>
        <p:txBody>
          <a:bodyPr/>
          <a:lstStyle/>
          <a:p>
            <a:fld id="{7714B7A2-8B10-47DA-931A-E155AF4678E7}" type="datetimeFigureOut">
              <a:rPr lang="en-US" smtClean="0"/>
              <a:t>5/31/2023</a:t>
            </a:fld>
            <a:endParaRPr lang="en-US"/>
          </a:p>
        </p:txBody>
      </p:sp>
      <p:sp>
        <p:nvSpPr>
          <p:cNvPr id="5" name="Footer Placeholder 4">
            <a:extLst>
              <a:ext uri="{FF2B5EF4-FFF2-40B4-BE49-F238E27FC236}">
                <a16:creationId xmlns:a16="http://schemas.microsoft.com/office/drawing/2014/main" id="{12828464-425C-8888-0F37-65CDF6102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F54932-6863-4221-E0A0-3D1ECF2C34C1}"/>
              </a:ext>
            </a:extLst>
          </p:cNvPr>
          <p:cNvSpPr>
            <a:spLocks noGrp="1"/>
          </p:cNvSpPr>
          <p:nvPr>
            <p:ph type="sldNum" sz="quarter" idx="12"/>
          </p:nvPr>
        </p:nvSpPr>
        <p:spPr/>
        <p:txBody>
          <a:bodyPr/>
          <a:lstStyle/>
          <a:p>
            <a:fld id="{BB89D685-123E-4932-A315-B0B11C8413D6}" type="slidenum">
              <a:rPr lang="en-US" smtClean="0"/>
              <a:t>‹#›</a:t>
            </a:fld>
            <a:endParaRPr lang="en-US"/>
          </a:p>
        </p:txBody>
      </p:sp>
    </p:spTree>
    <p:extLst>
      <p:ext uri="{BB962C8B-B14F-4D97-AF65-F5344CB8AC3E}">
        <p14:creationId xmlns:p14="http://schemas.microsoft.com/office/powerpoint/2010/main" val="1614082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C6667-CB00-74D4-D0BC-760D296C2D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953452-C924-271E-2E5B-6E8FC2796F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2D54B3-D39A-AB72-D262-E13CCD9961F3}"/>
              </a:ext>
            </a:extLst>
          </p:cNvPr>
          <p:cNvSpPr>
            <a:spLocks noGrp="1"/>
          </p:cNvSpPr>
          <p:nvPr>
            <p:ph type="dt" sz="half" idx="10"/>
          </p:nvPr>
        </p:nvSpPr>
        <p:spPr/>
        <p:txBody>
          <a:bodyPr/>
          <a:lstStyle/>
          <a:p>
            <a:fld id="{7714B7A2-8B10-47DA-931A-E155AF4678E7}" type="datetimeFigureOut">
              <a:rPr lang="en-US" smtClean="0"/>
              <a:t>5/31/2023</a:t>
            </a:fld>
            <a:endParaRPr lang="en-US"/>
          </a:p>
        </p:txBody>
      </p:sp>
      <p:sp>
        <p:nvSpPr>
          <p:cNvPr id="5" name="Footer Placeholder 4">
            <a:extLst>
              <a:ext uri="{FF2B5EF4-FFF2-40B4-BE49-F238E27FC236}">
                <a16:creationId xmlns:a16="http://schemas.microsoft.com/office/drawing/2014/main" id="{465525AA-9EC2-3A86-4A5C-ADFFC2174D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F1EB26-1B69-5244-1810-2CD9DDB4DDBA}"/>
              </a:ext>
            </a:extLst>
          </p:cNvPr>
          <p:cNvSpPr>
            <a:spLocks noGrp="1"/>
          </p:cNvSpPr>
          <p:nvPr>
            <p:ph type="sldNum" sz="quarter" idx="12"/>
          </p:nvPr>
        </p:nvSpPr>
        <p:spPr/>
        <p:txBody>
          <a:bodyPr/>
          <a:lstStyle/>
          <a:p>
            <a:fld id="{BB89D685-123E-4932-A315-B0B11C8413D6}" type="slidenum">
              <a:rPr lang="en-US" smtClean="0"/>
              <a:t>‹#›</a:t>
            </a:fld>
            <a:endParaRPr lang="en-US"/>
          </a:p>
        </p:txBody>
      </p:sp>
    </p:spTree>
    <p:extLst>
      <p:ext uri="{BB962C8B-B14F-4D97-AF65-F5344CB8AC3E}">
        <p14:creationId xmlns:p14="http://schemas.microsoft.com/office/powerpoint/2010/main" val="2962562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506A3-E11B-F014-A533-523CC49FF5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EC529F-557E-3080-EA6B-7CEAB8A2CD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1126A4-BAED-182A-647E-5C5E8FB2EF7E}"/>
              </a:ext>
            </a:extLst>
          </p:cNvPr>
          <p:cNvSpPr>
            <a:spLocks noGrp="1"/>
          </p:cNvSpPr>
          <p:nvPr>
            <p:ph type="dt" sz="half" idx="10"/>
          </p:nvPr>
        </p:nvSpPr>
        <p:spPr/>
        <p:txBody>
          <a:bodyPr/>
          <a:lstStyle/>
          <a:p>
            <a:fld id="{7714B7A2-8B10-47DA-931A-E155AF4678E7}" type="datetimeFigureOut">
              <a:rPr lang="en-US" smtClean="0"/>
              <a:t>5/31/2023</a:t>
            </a:fld>
            <a:endParaRPr lang="en-US"/>
          </a:p>
        </p:txBody>
      </p:sp>
      <p:sp>
        <p:nvSpPr>
          <p:cNvPr id="5" name="Footer Placeholder 4">
            <a:extLst>
              <a:ext uri="{FF2B5EF4-FFF2-40B4-BE49-F238E27FC236}">
                <a16:creationId xmlns:a16="http://schemas.microsoft.com/office/drawing/2014/main" id="{9E9D2629-26D6-B9E1-B931-BE6C714966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63E8B7-19BF-86BA-8C68-EFA52FE63A4A}"/>
              </a:ext>
            </a:extLst>
          </p:cNvPr>
          <p:cNvSpPr>
            <a:spLocks noGrp="1"/>
          </p:cNvSpPr>
          <p:nvPr>
            <p:ph type="sldNum" sz="quarter" idx="12"/>
          </p:nvPr>
        </p:nvSpPr>
        <p:spPr/>
        <p:txBody>
          <a:bodyPr/>
          <a:lstStyle/>
          <a:p>
            <a:fld id="{BB89D685-123E-4932-A315-B0B11C8413D6}" type="slidenum">
              <a:rPr lang="en-US" smtClean="0"/>
              <a:t>‹#›</a:t>
            </a:fld>
            <a:endParaRPr lang="en-US"/>
          </a:p>
        </p:txBody>
      </p:sp>
    </p:spTree>
    <p:extLst>
      <p:ext uri="{BB962C8B-B14F-4D97-AF65-F5344CB8AC3E}">
        <p14:creationId xmlns:p14="http://schemas.microsoft.com/office/powerpoint/2010/main" val="87275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C47D7-F5D6-BD5C-F6BE-48D5FD51AE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C4B1D6-E8DE-62FA-1375-AB2AB81A42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372ECE-2008-3F9E-B727-67B943AEF3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EF0713-F3E8-C2EE-9C5B-BCCDF26481EB}"/>
              </a:ext>
            </a:extLst>
          </p:cNvPr>
          <p:cNvSpPr>
            <a:spLocks noGrp="1"/>
          </p:cNvSpPr>
          <p:nvPr>
            <p:ph type="dt" sz="half" idx="10"/>
          </p:nvPr>
        </p:nvSpPr>
        <p:spPr/>
        <p:txBody>
          <a:bodyPr/>
          <a:lstStyle/>
          <a:p>
            <a:fld id="{7714B7A2-8B10-47DA-931A-E155AF4678E7}" type="datetimeFigureOut">
              <a:rPr lang="en-US" smtClean="0"/>
              <a:t>5/31/2023</a:t>
            </a:fld>
            <a:endParaRPr lang="en-US"/>
          </a:p>
        </p:txBody>
      </p:sp>
      <p:sp>
        <p:nvSpPr>
          <p:cNvPr id="6" name="Footer Placeholder 5">
            <a:extLst>
              <a:ext uri="{FF2B5EF4-FFF2-40B4-BE49-F238E27FC236}">
                <a16:creationId xmlns:a16="http://schemas.microsoft.com/office/drawing/2014/main" id="{94AF69C5-47B1-986F-7445-70575DA90D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0779A1-8D02-F881-BD85-3718F04FC12D}"/>
              </a:ext>
            </a:extLst>
          </p:cNvPr>
          <p:cNvSpPr>
            <a:spLocks noGrp="1"/>
          </p:cNvSpPr>
          <p:nvPr>
            <p:ph type="sldNum" sz="quarter" idx="12"/>
          </p:nvPr>
        </p:nvSpPr>
        <p:spPr/>
        <p:txBody>
          <a:bodyPr/>
          <a:lstStyle/>
          <a:p>
            <a:fld id="{BB89D685-123E-4932-A315-B0B11C8413D6}" type="slidenum">
              <a:rPr lang="en-US" smtClean="0"/>
              <a:t>‹#›</a:t>
            </a:fld>
            <a:endParaRPr lang="en-US"/>
          </a:p>
        </p:txBody>
      </p:sp>
    </p:spTree>
    <p:extLst>
      <p:ext uri="{BB962C8B-B14F-4D97-AF65-F5344CB8AC3E}">
        <p14:creationId xmlns:p14="http://schemas.microsoft.com/office/powerpoint/2010/main" val="2141609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68B14-AFA2-E4E3-A963-42E11905661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1A5883-5776-50D1-A19D-B0B469F9CC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A698F1-6516-021E-30DE-2B2D9A5664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2E8E9D-8685-EB6E-7B8D-640E6A6006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77C59F-F350-6017-77FA-7464D723F3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1C463C-74B3-8D8F-53B8-621E7A9C46CA}"/>
              </a:ext>
            </a:extLst>
          </p:cNvPr>
          <p:cNvSpPr>
            <a:spLocks noGrp="1"/>
          </p:cNvSpPr>
          <p:nvPr>
            <p:ph type="dt" sz="half" idx="10"/>
          </p:nvPr>
        </p:nvSpPr>
        <p:spPr/>
        <p:txBody>
          <a:bodyPr/>
          <a:lstStyle/>
          <a:p>
            <a:fld id="{7714B7A2-8B10-47DA-931A-E155AF4678E7}" type="datetimeFigureOut">
              <a:rPr lang="en-US" smtClean="0"/>
              <a:t>5/31/2023</a:t>
            </a:fld>
            <a:endParaRPr lang="en-US"/>
          </a:p>
        </p:txBody>
      </p:sp>
      <p:sp>
        <p:nvSpPr>
          <p:cNvPr id="8" name="Footer Placeholder 7">
            <a:extLst>
              <a:ext uri="{FF2B5EF4-FFF2-40B4-BE49-F238E27FC236}">
                <a16:creationId xmlns:a16="http://schemas.microsoft.com/office/drawing/2014/main" id="{1BCF1C02-1B7F-E51D-21B7-0136A2C9C8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B29349-A975-2CA3-B2E5-917CC6C5A695}"/>
              </a:ext>
            </a:extLst>
          </p:cNvPr>
          <p:cNvSpPr>
            <a:spLocks noGrp="1"/>
          </p:cNvSpPr>
          <p:nvPr>
            <p:ph type="sldNum" sz="quarter" idx="12"/>
          </p:nvPr>
        </p:nvSpPr>
        <p:spPr/>
        <p:txBody>
          <a:bodyPr/>
          <a:lstStyle/>
          <a:p>
            <a:fld id="{BB89D685-123E-4932-A315-B0B11C8413D6}" type="slidenum">
              <a:rPr lang="en-US" smtClean="0"/>
              <a:t>‹#›</a:t>
            </a:fld>
            <a:endParaRPr lang="en-US"/>
          </a:p>
        </p:txBody>
      </p:sp>
    </p:spTree>
    <p:extLst>
      <p:ext uri="{BB962C8B-B14F-4D97-AF65-F5344CB8AC3E}">
        <p14:creationId xmlns:p14="http://schemas.microsoft.com/office/powerpoint/2010/main" val="4114722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CF864-0F1D-988F-438D-35CA9E61C4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CC723E-B465-21E5-6599-6E26182B3802}"/>
              </a:ext>
            </a:extLst>
          </p:cNvPr>
          <p:cNvSpPr>
            <a:spLocks noGrp="1"/>
          </p:cNvSpPr>
          <p:nvPr>
            <p:ph type="dt" sz="half" idx="10"/>
          </p:nvPr>
        </p:nvSpPr>
        <p:spPr/>
        <p:txBody>
          <a:bodyPr/>
          <a:lstStyle/>
          <a:p>
            <a:fld id="{7714B7A2-8B10-47DA-931A-E155AF4678E7}" type="datetimeFigureOut">
              <a:rPr lang="en-US" smtClean="0"/>
              <a:t>5/31/2023</a:t>
            </a:fld>
            <a:endParaRPr lang="en-US"/>
          </a:p>
        </p:txBody>
      </p:sp>
      <p:sp>
        <p:nvSpPr>
          <p:cNvPr id="4" name="Footer Placeholder 3">
            <a:extLst>
              <a:ext uri="{FF2B5EF4-FFF2-40B4-BE49-F238E27FC236}">
                <a16:creationId xmlns:a16="http://schemas.microsoft.com/office/drawing/2014/main" id="{2BB61862-00DD-BD8E-ED4D-A3245896A1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3097AE-B540-3CE8-AEDB-28000A336E6D}"/>
              </a:ext>
            </a:extLst>
          </p:cNvPr>
          <p:cNvSpPr>
            <a:spLocks noGrp="1"/>
          </p:cNvSpPr>
          <p:nvPr>
            <p:ph type="sldNum" sz="quarter" idx="12"/>
          </p:nvPr>
        </p:nvSpPr>
        <p:spPr/>
        <p:txBody>
          <a:bodyPr/>
          <a:lstStyle/>
          <a:p>
            <a:fld id="{BB89D685-123E-4932-A315-B0B11C8413D6}" type="slidenum">
              <a:rPr lang="en-US" smtClean="0"/>
              <a:t>‹#›</a:t>
            </a:fld>
            <a:endParaRPr lang="en-US"/>
          </a:p>
        </p:txBody>
      </p:sp>
    </p:spTree>
    <p:extLst>
      <p:ext uri="{BB962C8B-B14F-4D97-AF65-F5344CB8AC3E}">
        <p14:creationId xmlns:p14="http://schemas.microsoft.com/office/powerpoint/2010/main" val="2031526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86F17D-6C24-C36C-3266-21DD8EE404A9}"/>
              </a:ext>
            </a:extLst>
          </p:cNvPr>
          <p:cNvSpPr>
            <a:spLocks noGrp="1"/>
          </p:cNvSpPr>
          <p:nvPr>
            <p:ph type="dt" sz="half" idx="10"/>
          </p:nvPr>
        </p:nvSpPr>
        <p:spPr/>
        <p:txBody>
          <a:bodyPr/>
          <a:lstStyle/>
          <a:p>
            <a:fld id="{7714B7A2-8B10-47DA-931A-E155AF4678E7}" type="datetimeFigureOut">
              <a:rPr lang="en-US" smtClean="0"/>
              <a:t>5/31/2023</a:t>
            </a:fld>
            <a:endParaRPr lang="en-US"/>
          </a:p>
        </p:txBody>
      </p:sp>
      <p:sp>
        <p:nvSpPr>
          <p:cNvPr id="3" name="Footer Placeholder 2">
            <a:extLst>
              <a:ext uri="{FF2B5EF4-FFF2-40B4-BE49-F238E27FC236}">
                <a16:creationId xmlns:a16="http://schemas.microsoft.com/office/drawing/2014/main" id="{03D9886E-CE2E-7617-C4EB-1339453861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BC4BA7-206B-4FF0-4F00-945BA24A88A8}"/>
              </a:ext>
            </a:extLst>
          </p:cNvPr>
          <p:cNvSpPr>
            <a:spLocks noGrp="1"/>
          </p:cNvSpPr>
          <p:nvPr>
            <p:ph type="sldNum" sz="quarter" idx="12"/>
          </p:nvPr>
        </p:nvSpPr>
        <p:spPr/>
        <p:txBody>
          <a:bodyPr/>
          <a:lstStyle/>
          <a:p>
            <a:fld id="{BB89D685-123E-4932-A315-B0B11C8413D6}" type="slidenum">
              <a:rPr lang="en-US" smtClean="0"/>
              <a:t>‹#›</a:t>
            </a:fld>
            <a:endParaRPr lang="en-US"/>
          </a:p>
        </p:txBody>
      </p:sp>
    </p:spTree>
    <p:extLst>
      <p:ext uri="{BB962C8B-B14F-4D97-AF65-F5344CB8AC3E}">
        <p14:creationId xmlns:p14="http://schemas.microsoft.com/office/powerpoint/2010/main" val="2800811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9EDE-5343-F82E-7196-01A473BA3D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6476F7-BCE3-6024-01EC-AC97F88FAB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437F30-C704-DC56-8427-1847F2C08D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FA1993-CC7B-1DA7-2996-472D43C829DE}"/>
              </a:ext>
            </a:extLst>
          </p:cNvPr>
          <p:cNvSpPr>
            <a:spLocks noGrp="1"/>
          </p:cNvSpPr>
          <p:nvPr>
            <p:ph type="dt" sz="half" idx="10"/>
          </p:nvPr>
        </p:nvSpPr>
        <p:spPr/>
        <p:txBody>
          <a:bodyPr/>
          <a:lstStyle/>
          <a:p>
            <a:fld id="{7714B7A2-8B10-47DA-931A-E155AF4678E7}" type="datetimeFigureOut">
              <a:rPr lang="en-US" smtClean="0"/>
              <a:t>5/31/2023</a:t>
            </a:fld>
            <a:endParaRPr lang="en-US"/>
          </a:p>
        </p:txBody>
      </p:sp>
      <p:sp>
        <p:nvSpPr>
          <p:cNvPr id="6" name="Footer Placeholder 5">
            <a:extLst>
              <a:ext uri="{FF2B5EF4-FFF2-40B4-BE49-F238E27FC236}">
                <a16:creationId xmlns:a16="http://schemas.microsoft.com/office/drawing/2014/main" id="{5BFA0C38-217E-E396-214D-F5EAB285FD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8AB981-606D-73CA-B347-9EEEDEAF085E}"/>
              </a:ext>
            </a:extLst>
          </p:cNvPr>
          <p:cNvSpPr>
            <a:spLocks noGrp="1"/>
          </p:cNvSpPr>
          <p:nvPr>
            <p:ph type="sldNum" sz="quarter" idx="12"/>
          </p:nvPr>
        </p:nvSpPr>
        <p:spPr/>
        <p:txBody>
          <a:bodyPr/>
          <a:lstStyle/>
          <a:p>
            <a:fld id="{BB89D685-123E-4932-A315-B0B11C8413D6}" type="slidenum">
              <a:rPr lang="en-US" smtClean="0"/>
              <a:t>‹#›</a:t>
            </a:fld>
            <a:endParaRPr lang="en-US"/>
          </a:p>
        </p:txBody>
      </p:sp>
    </p:spTree>
    <p:extLst>
      <p:ext uri="{BB962C8B-B14F-4D97-AF65-F5344CB8AC3E}">
        <p14:creationId xmlns:p14="http://schemas.microsoft.com/office/powerpoint/2010/main" val="3171154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F1813-5907-38A7-29FC-F6865D45DF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2ADEAC-B856-9161-47BA-115C3E825E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A9E7E1-69C2-E382-7CC8-41CB70E6AB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62F94F-6117-4F5F-A6D3-5404E2558544}"/>
              </a:ext>
            </a:extLst>
          </p:cNvPr>
          <p:cNvSpPr>
            <a:spLocks noGrp="1"/>
          </p:cNvSpPr>
          <p:nvPr>
            <p:ph type="dt" sz="half" idx="10"/>
          </p:nvPr>
        </p:nvSpPr>
        <p:spPr/>
        <p:txBody>
          <a:bodyPr/>
          <a:lstStyle/>
          <a:p>
            <a:fld id="{7714B7A2-8B10-47DA-931A-E155AF4678E7}" type="datetimeFigureOut">
              <a:rPr lang="en-US" smtClean="0"/>
              <a:t>5/31/2023</a:t>
            </a:fld>
            <a:endParaRPr lang="en-US"/>
          </a:p>
        </p:txBody>
      </p:sp>
      <p:sp>
        <p:nvSpPr>
          <p:cNvPr id="6" name="Footer Placeholder 5">
            <a:extLst>
              <a:ext uri="{FF2B5EF4-FFF2-40B4-BE49-F238E27FC236}">
                <a16:creationId xmlns:a16="http://schemas.microsoft.com/office/drawing/2014/main" id="{C7AD6F1E-ADD3-6D19-8731-5E8EEC2938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B5204C-5770-0CCD-162B-CF91021CFC19}"/>
              </a:ext>
            </a:extLst>
          </p:cNvPr>
          <p:cNvSpPr>
            <a:spLocks noGrp="1"/>
          </p:cNvSpPr>
          <p:nvPr>
            <p:ph type="sldNum" sz="quarter" idx="12"/>
          </p:nvPr>
        </p:nvSpPr>
        <p:spPr/>
        <p:txBody>
          <a:bodyPr/>
          <a:lstStyle/>
          <a:p>
            <a:fld id="{BB89D685-123E-4932-A315-B0B11C8413D6}" type="slidenum">
              <a:rPr lang="en-US" smtClean="0"/>
              <a:t>‹#›</a:t>
            </a:fld>
            <a:endParaRPr lang="en-US"/>
          </a:p>
        </p:txBody>
      </p:sp>
    </p:spTree>
    <p:extLst>
      <p:ext uri="{BB962C8B-B14F-4D97-AF65-F5344CB8AC3E}">
        <p14:creationId xmlns:p14="http://schemas.microsoft.com/office/powerpoint/2010/main" val="192748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E08BD5-2F63-1F8D-5CE3-3DE9219B84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540C07-9A5B-3AC8-BFCE-3F20D364D6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AFE263-D02B-8F00-CF36-058DBC0D4F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14B7A2-8B10-47DA-931A-E155AF4678E7}" type="datetimeFigureOut">
              <a:rPr lang="en-US" smtClean="0"/>
              <a:t>5/31/2023</a:t>
            </a:fld>
            <a:endParaRPr lang="en-US"/>
          </a:p>
        </p:txBody>
      </p:sp>
      <p:sp>
        <p:nvSpPr>
          <p:cNvPr id="5" name="Footer Placeholder 4">
            <a:extLst>
              <a:ext uri="{FF2B5EF4-FFF2-40B4-BE49-F238E27FC236}">
                <a16:creationId xmlns:a16="http://schemas.microsoft.com/office/drawing/2014/main" id="{D5F23698-5293-CE97-BD18-75039FF049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432B53-AADE-F167-E31A-5188A1B908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89D685-123E-4932-A315-B0B11C8413D6}" type="slidenum">
              <a:rPr lang="en-US" smtClean="0"/>
              <a:t>‹#›</a:t>
            </a:fld>
            <a:endParaRPr lang="en-US"/>
          </a:p>
        </p:txBody>
      </p:sp>
    </p:spTree>
    <p:extLst>
      <p:ext uri="{BB962C8B-B14F-4D97-AF65-F5344CB8AC3E}">
        <p14:creationId xmlns:p14="http://schemas.microsoft.com/office/powerpoint/2010/main" val="2136205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courses.lumenlearning.com/suny-collegesuccess-lumen1/chapter/evaluating-results/" TargetMode="External"/><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468CC03-DF90-4927-839E-03CF8A8BC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33A472C-5A65-48EA-9B43-E5149919A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576" y="184803"/>
            <a:ext cx="11803895" cy="611600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4" descr="3D black and red cube illustration">
            <a:extLst>
              <a:ext uri="{FF2B5EF4-FFF2-40B4-BE49-F238E27FC236}">
                <a16:creationId xmlns:a16="http://schemas.microsoft.com/office/drawing/2014/main" id="{3B4FCCB2-6261-D286-188D-0B4D797E87E1}"/>
              </a:ext>
            </a:extLst>
          </p:cNvPr>
          <p:cNvPicPr>
            <a:picLocks noChangeAspect="1"/>
          </p:cNvPicPr>
          <p:nvPr/>
        </p:nvPicPr>
        <p:blipFill rotWithShape="1">
          <a:blip r:embed="rId2">
            <a:alphaModFix amt="60000"/>
          </a:blip>
          <a:srcRect r="-1" b="13575"/>
          <a:stretch/>
        </p:blipFill>
        <p:spPr>
          <a:xfrm>
            <a:off x="198742" y="184805"/>
            <a:ext cx="11794516" cy="6116000"/>
          </a:xfrm>
          <a:prstGeom prst="rect">
            <a:avLst/>
          </a:prstGeom>
        </p:spPr>
      </p:pic>
      <p:sp>
        <p:nvSpPr>
          <p:cNvPr id="2" name="Title 1">
            <a:extLst>
              <a:ext uri="{FF2B5EF4-FFF2-40B4-BE49-F238E27FC236}">
                <a16:creationId xmlns:a16="http://schemas.microsoft.com/office/drawing/2014/main" id="{39743228-A2A0-5B0C-CE35-DB41719DC743}"/>
              </a:ext>
            </a:extLst>
          </p:cNvPr>
          <p:cNvSpPr>
            <a:spLocks noGrp="1"/>
          </p:cNvSpPr>
          <p:nvPr>
            <p:ph type="title"/>
          </p:nvPr>
        </p:nvSpPr>
        <p:spPr>
          <a:xfrm>
            <a:off x="838199" y="566538"/>
            <a:ext cx="10515599" cy="4415037"/>
          </a:xfrm>
        </p:spPr>
        <p:txBody>
          <a:bodyPr vert="horz" lIns="91440" tIns="45720" rIns="91440" bIns="45720" rtlCol="0" anchor="ctr">
            <a:normAutofit/>
          </a:bodyPr>
          <a:lstStyle/>
          <a:p>
            <a:pPr algn="ctr"/>
            <a:r>
              <a:rPr lang="en-US" sz="6000" b="1" dirty="0">
                <a:solidFill>
                  <a:srgbClr val="FFFFFF"/>
                </a:solidFill>
              </a:rPr>
              <a:t>Communicate about Data </a:t>
            </a:r>
          </a:p>
        </p:txBody>
      </p:sp>
      <p:sp>
        <p:nvSpPr>
          <p:cNvPr id="4" name="TextBox 3">
            <a:extLst>
              <a:ext uri="{FF2B5EF4-FFF2-40B4-BE49-F238E27FC236}">
                <a16:creationId xmlns:a16="http://schemas.microsoft.com/office/drawing/2014/main" id="{0652AB46-A336-2875-589A-401E1AB9965C}"/>
              </a:ext>
            </a:extLst>
          </p:cNvPr>
          <p:cNvSpPr txBox="1"/>
          <p:nvPr/>
        </p:nvSpPr>
        <p:spPr>
          <a:xfrm>
            <a:off x="2694051" y="5254109"/>
            <a:ext cx="6096000" cy="584775"/>
          </a:xfrm>
          <a:prstGeom prst="rect">
            <a:avLst/>
          </a:prstGeom>
          <a:noFill/>
        </p:spPr>
        <p:txBody>
          <a:bodyPr wrap="square">
            <a:spAutoFit/>
          </a:bodyPr>
          <a:lstStyle/>
          <a:p>
            <a:r>
              <a:rPr lang="en-US" sz="3200" dirty="0">
                <a:solidFill>
                  <a:srgbClr val="FF0000"/>
                </a:solidFill>
              </a:rPr>
              <a:t>Megan Mocko</a:t>
            </a:r>
          </a:p>
        </p:txBody>
      </p:sp>
    </p:spTree>
    <p:extLst>
      <p:ext uri="{BB962C8B-B14F-4D97-AF65-F5344CB8AC3E}">
        <p14:creationId xmlns:p14="http://schemas.microsoft.com/office/powerpoint/2010/main" val="4058534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5A788-008B-8A1C-8C8E-EFBACE29C687}"/>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0D97669F-0790-61F4-0F56-27199CAB357D}"/>
              </a:ext>
            </a:extLst>
          </p:cNvPr>
          <p:cNvSpPr>
            <a:spLocks noGrp="1"/>
          </p:cNvSpPr>
          <p:nvPr>
            <p:ph idx="1"/>
          </p:nvPr>
        </p:nvSpPr>
        <p:spPr/>
        <p:txBody>
          <a:bodyPr/>
          <a:lstStyle/>
          <a:p>
            <a:pPr marL="0" indent="0">
              <a:buNone/>
            </a:pPr>
            <a:r>
              <a:rPr lang="en-US" b="0" i="0" dirty="0">
                <a:solidFill>
                  <a:srgbClr val="222222"/>
                </a:solidFill>
                <a:effectLst/>
                <a:latin typeface="Arial" panose="020B0604020202020204" pitchFamily="34" charset="0"/>
              </a:rPr>
              <a:t>Mason, L. (2001). Introducing talk and writing for conceptual change: A classroom study. </a:t>
            </a:r>
            <a:r>
              <a:rPr lang="en-US" b="0" i="1" dirty="0">
                <a:solidFill>
                  <a:srgbClr val="222222"/>
                </a:solidFill>
                <a:effectLst/>
                <a:latin typeface="Arial" panose="020B0604020202020204" pitchFamily="34" charset="0"/>
              </a:rPr>
              <a:t>Learning and instruction</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11</a:t>
            </a:r>
            <a:r>
              <a:rPr lang="en-US" b="0" i="0" dirty="0">
                <a:solidFill>
                  <a:srgbClr val="222222"/>
                </a:solidFill>
                <a:effectLst/>
                <a:latin typeface="Arial" panose="020B0604020202020204" pitchFamily="34" charset="0"/>
              </a:rPr>
              <a:t>(4-5), 305-329.</a:t>
            </a:r>
          </a:p>
        </p:txBody>
      </p:sp>
    </p:spTree>
    <p:extLst>
      <p:ext uri="{BB962C8B-B14F-4D97-AF65-F5344CB8AC3E}">
        <p14:creationId xmlns:p14="http://schemas.microsoft.com/office/powerpoint/2010/main" val="234172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People brainstorming on a whiteboard">
            <a:extLst>
              <a:ext uri="{FF2B5EF4-FFF2-40B4-BE49-F238E27FC236}">
                <a16:creationId xmlns:a16="http://schemas.microsoft.com/office/drawing/2014/main" id="{F556B522-826B-E5FD-2210-02B2A11E3729}"/>
              </a:ext>
            </a:extLst>
          </p:cNvPr>
          <p:cNvPicPr>
            <a:picLocks noChangeAspect="1"/>
          </p:cNvPicPr>
          <p:nvPr/>
        </p:nvPicPr>
        <p:blipFill rotWithShape="1">
          <a:blip r:embed="rId2">
            <a:extLst>
              <a:ext uri="{28A0092B-C50C-407E-A947-70E740481C1C}">
                <a14:useLocalDpi xmlns:a14="http://schemas.microsoft.com/office/drawing/2010/main" val="0"/>
              </a:ext>
            </a:extLst>
          </a:blip>
          <a:srcRect t="9091" r="22436"/>
          <a:stretch/>
        </p:blipFill>
        <p:spPr>
          <a:xfrm>
            <a:off x="3523488" y="10"/>
            <a:ext cx="8668512" cy="6857990"/>
          </a:xfrm>
          <a:prstGeom prst="rect">
            <a:avLst/>
          </a:prstGeom>
        </p:spPr>
      </p:pic>
      <p:sp>
        <p:nvSpPr>
          <p:cNvPr id="40" name="Rectangle 3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9A905671-3687-27BD-0D32-3F99722FD004}"/>
              </a:ext>
            </a:extLst>
          </p:cNvPr>
          <p:cNvSpPr>
            <a:spLocks noGrp="1"/>
          </p:cNvSpPr>
          <p:nvPr>
            <p:ph type="ctrTitle"/>
          </p:nvPr>
        </p:nvSpPr>
        <p:spPr>
          <a:xfrm>
            <a:off x="477981" y="1122363"/>
            <a:ext cx="4023360" cy="3204134"/>
          </a:xfrm>
        </p:spPr>
        <p:txBody>
          <a:bodyPr anchor="b">
            <a:normAutofit/>
          </a:bodyPr>
          <a:lstStyle/>
          <a:p>
            <a:pPr algn="l"/>
            <a:r>
              <a:rPr lang="en-US" sz="4800"/>
              <a:t>How do we teach this?  </a:t>
            </a:r>
          </a:p>
        </p:txBody>
      </p:sp>
      <p:sp>
        <p:nvSpPr>
          <p:cNvPr id="42" name="Rectangle 4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94530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1DC6ABD-215C-4EA8-A483-CEF5B99AB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8E7BF6A-A387-390D-4EE4-DA274866D27F}"/>
              </a:ext>
            </a:extLst>
          </p:cNvPr>
          <p:cNvSpPr>
            <a:spLocks noGrp="1"/>
          </p:cNvSpPr>
          <p:nvPr>
            <p:ph type="ctrTitle"/>
          </p:nvPr>
        </p:nvSpPr>
        <p:spPr>
          <a:xfrm>
            <a:off x="599609" y="679731"/>
            <a:ext cx="4171994" cy="3736540"/>
          </a:xfrm>
        </p:spPr>
        <p:txBody>
          <a:bodyPr>
            <a:normAutofit/>
          </a:bodyPr>
          <a:lstStyle/>
          <a:p>
            <a:pPr algn="l"/>
            <a:r>
              <a:rPr lang="en-US" dirty="0"/>
              <a:t>Do projects!! </a:t>
            </a:r>
          </a:p>
        </p:txBody>
      </p:sp>
      <p:sp>
        <p:nvSpPr>
          <p:cNvPr id="5" name="Subtitle 4">
            <a:extLst>
              <a:ext uri="{FF2B5EF4-FFF2-40B4-BE49-F238E27FC236}">
                <a16:creationId xmlns:a16="http://schemas.microsoft.com/office/drawing/2014/main" id="{671DFF56-0AFC-C879-168D-10557E5183C0}"/>
              </a:ext>
            </a:extLst>
          </p:cNvPr>
          <p:cNvSpPr>
            <a:spLocks noGrp="1"/>
          </p:cNvSpPr>
          <p:nvPr>
            <p:ph type="subTitle" idx="1"/>
          </p:nvPr>
        </p:nvSpPr>
        <p:spPr>
          <a:xfrm>
            <a:off x="599609" y="4685288"/>
            <a:ext cx="4171994" cy="1035781"/>
          </a:xfrm>
        </p:spPr>
        <p:txBody>
          <a:bodyPr>
            <a:normAutofit/>
          </a:bodyPr>
          <a:lstStyle/>
          <a:p>
            <a:pPr algn="l"/>
            <a:r>
              <a:rPr lang="en-US" dirty="0"/>
              <a:t>With Peer Review </a:t>
            </a:r>
          </a:p>
        </p:txBody>
      </p:sp>
      <p:grpSp>
        <p:nvGrpSpPr>
          <p:cNvPr id="20" name="Group 19">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21" name="Straight Connector 20">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Video 6" descr="People Planning">
            <a:extLst>
              <a:ext uri="{FF2B5EF4-FFF2-40B4-BE49-F238E27FC236}">
                <a16:creationId xmlns:a16="http://schemas.microsoft.com/office/drawing/2014/main" id="{FD703318-26FB-7ED9-6487-7BBAE4B047E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5640572" y="1800709"/>
            <a:ext cx="5608830" cy="3146006"/>
          </a:xfrm>
          <a:prstGeom prst="rect">
            <a:avLst/>
          </a:prstGeom>
        </p:spPr>
      </p:pic>
    </p:spTree>
    <p:extLst>
      <p:ext uri="{BB962C8B-B14F-4D97-AF65-F5344CB8AC3E}">
        <p14:creationId xmlns:p14="http://schemas.microsoft.com/office/powerpoint/2010/main" val="13625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mute="1">
                <p:cTn id="12" repeatCount="indefinite"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70372AA-12E1-4094-B31A-1B0F57FC3E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Video 5" descr="Person In A Track Field">
            <a:extLst>
              <a:ext uri="{FF2B5EF4-FFF2-40B4-BE49-F238E27FC236}">
                <a16:creationId xmlns:a16="http://schemas.microsoft.com/office/drawing/2014/main" id="{A1A6F149-AE3B-0A84-FA9A-62D787FABF0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AA61CCAC-6875-474C-8E9E-F57ABF078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2346"/>
            <a:ext cx="12191999" cy="2155484"/>
          </a:xfrm>
          <a:prstGeom prst="rect">
            <a:avLst/>
          </a:prstGeom>
          <a:gradFill flip="none" rotWithShape="1">
            <a:gsLst>
              <a:gs pos="59000">
                <a:srgbClr val="000000">
                  <a:alpha val="30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683D043-25BB-4AC9-8130-641179672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534655"/>
            <a:ext cx="12191999" cy="3323345"/>
          </a:xfrm>
          <a:prstGeom prst="rect">
            <a:avLst/>
          </a:prstGeom>
          <a:gradFill flip="none" rotWithShape="1">
            <a:gsLst>
              <a:gs pos="57000">
                <a:srgbClr val="000000">
                  <a:alpha val="30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19E2D6F-8E96-6672-B88D-537E85DCCD62}"/>
              </a:ext>
            </a:extLst>
          </p:cNvPr>
          <p:cNvSpPr>
            <a:spLocks noGrp="1"/>
          </p:cNvSpPr>
          <p:nvPr>
            <p:ph type="ctrTitle"/>
          </p:nvPr>
        </p:nvSpPr>
        <p:spPr>
          <a:xfrm>
            <a:off x="321733" y="2306963"/>
            <a:ext cx="10672316" cy="3670255"/>
          </a:xfrm>
        </p:spPr>
        <p:txBody>
          <a:bodyPr anchor="b">
            <a:normAutofit/>
          </a:bodyPr>
          <a:lstStyle/>
          <a:p>
            <a:pPr algn="l"/>
            <a:r>
              <a:rPr lang="en-US" sz="5200">
                <a:solidFill>
                  <a:srgbClr val="FFFFFF"/>
                </a:solidFill>
              </a:rPr>
              <a:t>A practice run in class</a:t>
            </a:r>
          </a:p>
        </p:txBody>
      </p:sp>
    </p:spTree>
    <p:extLst>
      <p:ext uri="{BB962C8B-B14F-4D97-AF65-F5344CB8AC3E}">
        <p14:creationId xmlns:p14="http://schemas.microsoft.com/office/powerpoint/2010/main" val="91700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mute="1">
                <p:cTn id="12" repeatCount="indefinite"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1DC6ABD-215C-4EA8-A483-CEF5B99AB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BB1190-5861-A692-8556-8FF8A417FBB5}"/>
              </a:ext>
            </a:extLst>
          </p:cNvPr>
          <p:cNvSpPr>
            <a:spLocks noGrp="1"/>
          </p:cNvSpPr>
          <p:nvPr>
            <p:ph type="title"/>
          </p:nvPr>
        </p:nvSpPr>
        <p:spPr>
          <a:xfrm>
            <a:off x="599609" y="679731"/>
            <a:ext cx="4171994" cy="3736540"/>
          </a:xfrm>
        </p:spPr>
        <p:txBody>
          <a:bodyPr vert="horz" lIns="91440" tIns="45720" rIns="91440" bIns="45720" rtlCol="0" anchor="b">
            <a:normAutofit/>
          </a:bodyPr>
          <a:lstStyle/>
          <a:p>
            <a:r>
              <a:rPr lang="en-US" sz="2900" kern="1200" dirty="0">
                <a:solidFill>
                  <a:schemeClr val="tx1"/>
                </a:solidFill>
                <a:latin typeface="+mj-lt"/>
                <a:ea typeface="+mj-ea"/>
                <a:cs typeface="+mj-cs"/>
              </a:rPr>
              <a:t>Prepare a medium-level written project report. </a:t>
            </a:r>
            <a:br>
              <a:rPr lang="en-US" sz="2900" kern="1200" dirty="0">
                <a:solidFill>
                  <a:schemeClr val="tx1"/>
                </a:solidFill>
                <a:latin typeface="+mj-lt"/>
                <a:ea typeface="+mj-ea"/>
                <a:cs typeface="+mj-cs"/>
              </a:rPr>
            </a:br>
            <a:br>
              <a:rPr lang="en-US" sz="2900" kern="1200" dirty="0">
                <a:solidFill>
                  <a:schemeClr val="tx1"/>
                </a:solidFill>
                <a:latin typeface="+mj-lt"/>
                <a:ea typeface="+mj-ea"/>
                <a:cs typeface="+mj-cs"/>
              </a:rPr>
            </a:br>
            <a:r>
              <a:rPr lang="en-US" sz="2900" kern="1200" dirty="0">
                <a:solidFill>
                  <a:schemeClr val="tx1"/>
                </a:solidFill>
                <a:latin typeface="+mj-lt"/>
                <a:ea typeface="+mj-ea"/>
                <a:cs typeface="+mj-cs"/>
              </a:rPr>
              <a:t>Have the students score it versus a rubric.</a:t>
            </a:r>
            <a:br>
              <a:rPr lang="en-US" sz="2900" kern="1200" dirty="0">
                <a:solidFill>
                  <a:schemeClr val="tx1"/>
                </a:solidFill>
                <a:latin typeface="+mj-lt"/>
                <a:ea typeface="+mj-ea"/>
                <a:cs typeface="+mj-cs"/>
              </a:rPr>
            </a:br>
            <a:br>
              <a:rPr lang="en-US" sz="2900" kern="1200" dirty="0">
                <a:solidFill>
                  <a:schemeClr val="tx1"/>
                </a:solidFill>
                <a:latin typeface="+mj-lt"/>
                <a:ea typeface="+mj-ea"/>
                <a:cs typeface="+mj-cs"/>
              </a:rPr>
            </a:br>
            <a:r>
              <a:rPr lang="en-US" sz="2900" kern="1200" dirty="0">
                <a:solidFill>
                  <a:schemeClr val="tx1"/>
                </a:solidFill>
                <a:latin typeface="+mj-lt"/>
                <a:ea typeface="+mj-ea"/>
                <a:cs typeface="+mj-cs"/>
              </a:rPr>
              <a:t>Enter that score in a classroom response system.</a:t>
            </a:r>
          </a:p>
        </p:txBody>
      </p:sp>
      <p:grpSp>
        <p:nvGrpSpPr>
          <p:cNvPr id="22" name="Group 21">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23" name="Straight Connector 22">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esks in empty classroom">
            <a:extLst>
              <a:ext uri="{FF2B5EF4-FFF2-40B4-BE49-F238E27FC236}">
                <a16:creationId xmlns:a16="http://schemas.microsoft.com/office/drawing/2014/main" id="{7895652A-D3FA-8F38-9EB7-661DFEB72858}"/>
              </a:ext>
            </a:extLst>
          </p:cNvPr>
          <p:cNvPicPr>
            <a:picLocks noChangeAspect="1"/>
          </p:cNvPicPr>
          <p:nvPr/>
        </p:nvPicPr>
        <p:blipFill rotWithShape="1">
          <a:blip r:embed="rId2"/>
          <a:srcRect l="17395" r="17395"/>
          <a:stretch/>
        </p:blipFill>
        <p:spPr>
          <a:xfrm>
            <a:off x="5996263" y="557360"/>
            <a:ext cx="4897448" cy="5632704"/>
          </a:xfrm>
          <a:prstGeom prst="rect">
            <a:avLst/>
          </a:prstGeom>
        </p:spPr>
      </p:pic>
    </p:spTree>
    <p:extLst>
      <p:ext uri="{BB962C8B-B14F-4D97-AF65-F5344CB8AC3E}">
        <p14:creationId xmlns:p14="http://schemas.microsoft.com/office/powerpoint/2010/main" val="377455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BB1190-5861-A692-8556-8FF8A417FBB5}"/>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3000" dirty="0"/>
              <a:t>Go over the scoring as a class. </a:t>
            </a:r>
            <a:br>
              <a:rPr lang="en-US" sz="3000" dirty="0"/>
            </a:br>
            <a:br>
              <a:rPr lang="en-US" sz="3000" dirty="0"/>
            </a:br>
            <a:r>
              <a:rPr lang="en-US" sz="3000" dirty="0"/>
              <a:t>Have them write a peer review in a google slide. </a:t>
            </a:r>
            <a:br>
              <a:rPr lang="en-US" sz="3000" dirty="0"/>
            </a:br>
            <a:br>
              <a:rPr lang="en-US" sz="3000" dirty="0"/>
            </a:br>
            <a:r>
              <a:rPr lang="en-US" sz="3000" dirty="0"/>
              <a:t>Vote on the best one.</a:t>
            </a:r>
          </a:p>
        </p:txBody>
      </p:sp>
      <p:sp>
        <p:nvSpPr>
          <p:cNvPr id="36"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writing in a notebook">
            <a:extLst>
              <a:ext uri="{FF2B5EF4-FFF2-40B4-BE49-F238E27FC236}">
                <a16:creationId xmlns:a16="http://schemas.microsoft.com/office/drawing/2014/main" id="{30B93F82-6FE2-01EC-6507-2F5F9C9BC5D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6505" r="654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8" name="TextBox 7">
            <a:extLst>
              <a:ext uri="{FF2B5EF4-FFF2-40B4-BE49-F238E27FC236}">
                <a16:creationId xmlns:a16="http://schemas.microsoft.com/office/drawing/2014/main" id="{D00BC3DA-9505-3265-FDA2-557364ED47E5}"/>
              </a:ext>
            </a:extLst>
          </p:cNvPr>
          <p:cNvSpPr txBox="1"/>
          <p:nvPr/>
        </p:nvSpPr>
        <p:spPr>
          <a:xfrm>
            <a:off x="10005183" y="6657945"/>
            <a:ext cx="218681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courses.lumenlearning.com/suny-collegesuccess-lumen1/chapter/evaluating-result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399161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C2D8F8-815C-905E-FD92-0D8E1AD1C319}"/>
              </a:ext>
            </a:extLst>
          </p:cNvPr>
          <p:cNvSpPr>
            <a:spLocks noGrp="1"/>
          </p:cNvSpPr>
          <p:nvPr>
            <p:ph type="title"/>
          </p:nvPr>
        </p:nvSpPr>
        <p:spPr>
          <a:xfrm>
            <a:off x="6412091" y="501651"/>
            <a:ext cx="4395340" cy="768349"/>
          </a:xfrm>
        </p:spPr>
        <p:txBody>
          <a:bodyPr anchor="b">
            <a:normAutofit fontScale="90000"/>
          </a:bodyPr>
          <a:lstStyle/>
          <a:p>
            <a:r>
              <a:rPr lang="en-US" sz="5600" dirty="0"/>
              <a:t>Benefits</a:t>
            </a:r>
          </a:p>
        </p:txBody>
      </p:sp>
      <p:sp>
        <p:nvSpPr>
          <p:cNvPr id="12" name="Rectangle 11">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Education">
            <a:extLst>
              <a:ext uri="{FF2B5EF4-FFF2-40B4-BE49-F238E27FC236}">
                <a16:creationId xmlns:a16="http://schemas.microsoft.com/office/drawing/2014/main" id="{9097E6CB-32A0-671F-ED82-72FE17502D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9143" y="818188"/>
            <a:ext cx="5221625" cy="5221625"/>
          </a:xfrm>
          <a:prstGeom prst="rect">
            <a:avLst/>
          </a:prstGeom>
        </p:spPr>
      </p:pic>
      <p:sp>
        <p:nvSpPr>
          <p:cNvPr id="3" name="Content Placeholder 2">
            <a:extLst>
              <a:ext uri="{FF2B5EF4-FFF2-40B4-BE49-F238E27FC236}">
                <a16:creationId xmlns:a16="http://schemas.microsoft.com/office/drawing/2014/main" id="{187BBCF8-638A-F117-1EA7-79F77C796096}"/>
              </a:ext>
            </a:extLst>
          </p:cNvPr>
          <p:cNvSpPr>
            <a:spLocks noGrp="1"/>
          </p:cNvSpPr>
          <p:nvPr>
            <p:ph idx="1"/>
          </p:nvPr>
        </p:nvSpPr>
        <p:spPr>
          <a:xfrm>
            <a:off x="6545604" y="1573786"/>
            <a:ext cx="4434721" cy="3710427"/>
          </a:xfrm>
        </p:spPr>
        <p:txBody>
          <a:bodyPr anchor="t">
            <a:noAutofit/>
          </a:bodyPr>
          <a:lstStyle/>
          <a:p>
            <a:r>
              <a:rPr lang="en-US" sz="3200" dirty="0">
                <a:solidFill>
                  <a:schemeClr val="tx1">
                    <a:alpha val="80000"/>
                  </a:schemeClr>
                </a:solidFill>
              </a:rPr>
              <a:t>Students experience the rubric. </a:t>
            </a:r>
          </a:p>
          <a:p>
            <a:r>
              <a:rPr lang="en-US" sz="3200" dirty="0">
                <a:solidFill>
                  <a:schemeClr val="tx1">
                    <a:alpha val="80000"/>
                  </a:schemeClr>
                </a:solidFill>
              </a:rPr>
              <a:t>They see the standards necessary. </a:t>
            </a:r>
          </a:p>
          <a:p>
            <a:r>
              <a:rPr lang="en-US" sz="3200" dirty="0">
                <a:solidFill>
                  <a:schemeClr val="tx1">
                    <a:alpha val="80000"/>
                  </a:schemeClr>
                </a:solidFill>
              </a:rPr>
              <a:t>They practice writing a peer review. </a:t>
            </a:r>
          </a:p>
          <a:p>
            <a:r>
              <a:rPr lang="en-US" sz="3200" dirty="0">
                <a:solidFill>
                  <a:schemeClr val="tx1">
                    <a:alpha val="80000"/>
                  </a:schemeClr>
                </a:solidFill>
              </a:rPr>
              <a:t>They see other students’ examples of how to write a critique. </a:t>
            </a:r>
          </a:p>
          <a:p>
            <a:pPr marL="0" indent="0">
              <a:buNone/>
            </a:pPr>
            <a:endParaRPr lang="en-US" sz="3200" dirty="0">
              <a:solidFill>
                <a:schemeClr val="tx1">
                  <a:alpha val="80000"/>
                </a:schemeClr>
              </a:solidFill>
            </a:endParaRPr>
          </a:p>
        </p:txBody>
      </p:sp>
      <p:cxnSp>
        <p:nvCxnSpPr>
          <p:cNvPr id="14" name="Straight Connector 13">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284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83447"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83BCB2-4BB8-8EBB-D451-AB826A744DC9}"/>
              </a:ext>
            </a:extLst>
          </p:cNvPr>
          <p:cNvSpPr>
            <a:spLocks noGrp="1"/>
          </p:cNvSpPr>
          <p:nvPr>
            <p:ph type="title"/>
          </p:nvPr>
        </p:nvSpPr>
        <p:spPr>
          <a:xfrm>
            <a:off x="1155556" y="6214530"/>
            <a:ext cx="4284418" cy="321736"/>
          </a:xfrm>
        </p:spPr>
        <p:txBody>
          <a:bodyPr vert="horz" lIns="91440" tIns="45720" rIns="91440" bIns="45720" rtlCol="0" anchor="b">
            <a:normAutofit/>
          </a:bodyPr>
          <a:lstStyle/>
          <a:p>
            <a:r>
              <a:rPr lang="en-US" sz="1500">
                <a:solidFill>
                  <a:schemeClr val="bg1"/>
                </a:solidFill>
              </a:rPr>
              <a:t>Bloom’s Taxonomy</a:t>
            </a:r>
          </a:p>
        </p:txBody>
      </p:sp>
      <p:sp>
        <p:nvSpPr>
          <p:cNvPr id="1033" name="Rectangle 1032">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523006C-826A-58DD-0AB6-4D4C514E4D95}"/>
              </a:ext>
            </a:extLst>
          </p:cNvPr>
          <p:cNvSpPr>
            <a:spLocks noGrp="1"/>
          </p:cNvSpPr>
          <p:nvPr>
            <p:ph idx="1"/>
          </p:nvPr>
        </p:nvSpPr>
        <p:spPr>
          <a:xfrm>
            <a:off x="6739465" y="6214525"/>
            <a:ext cx="4305856" cy="321733"/>
          </a:xfrm>
        </p:spPr>
        <p:txBody>
          <a:bodyPr vert="horz" lIns="91440" tIns="45720" rIns="91440" bIns="45720" rtlCol="0" anchor="b">
            <a:normAutofit/>
          </a:bodyPr>
          <a:lstStyle/>
          <a:p>
            <a:pPr marL="0" indent="0" algn="r">
              <a:buNone/>
            </a:pPr>
            <a:r>
              <a:rPr lang="en-US" sz="1500"/>
              <a:t>Climb to “Evaluate” </a:t>
            </a:r>
          </a:p>
        </p:txBody>
      </p:sp>
      <p:pic>
        <p:nvPicPr>
          <p:cNvPr id="1026" name="Picture 2">
            <a:extLst>
              <a:ext uri="{FF2B5EF4-FFF2-40B4-BE49-F238E27FC236}">
                <a16:creationId xmlns:a16="http://schemas.microsoft.com/office/drawing/2014/main" id="{A1B4EC10-D08A-BDBB-E5B2-D0346CDD46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8" b="2"/>
          <a:stretch/>
        </p:blipFill>
        <p:spPr bwMode="auto">
          <a:xfrm>
            <a:off x="1155556" y="637761"/>
            <a:ext cx="9889765" cy="5576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46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7">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13" descr="Complex maths formulae on a blackboard">
            <a:extLst>
              <a:ext uri="{FF2B5EF4-FFF2-40B4-BE49-F238E27FC236}">
                <a16:creationId xmlns:a16="http://schemas.microsoft.com/office/drawing/2014/main" id="{D3A3766A-96B7-B401-4939-2252A426601B}"/>
              </a:ext>
            </a:extLst>
          </p:cNvPr>
          <p:cNvPicPr>
            <a:picLocks noChangeAspect="1"/>
          </p:cNvPicPr>
          <p:nvPr/>
        </p:nvPicPr>
        <p:blipFill rotWithShape="1">
          <a:blip r:embed="rId2"/>
          <a:srcRect l="24408" r="10484"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1EC00237-968E-9525-E40A-87641807F2C6}"/>
              </a:ext>
            </a:extLst>
          </p:cNvPr>
          <p:cNvSpPr>
            <a:spLocks noGrp="1"/>
          </p:cNvSpPr>
          <p:nvPr>
            <p:ph idx="1"/>
          </p:nvPr>
        </p:nvSpPr>
        <p:spPr>
          <a:xfrm>
            <a:off x="6116569" y="396240"/>
            <a:ext cx="5567431" cy="5933440"/>
          </a:xfrm>
        </p:spPr>
        <p:txBody>
          <a:bodyPr>
            <a:noAutofit/>
          </a:bodyPr>
          <a:lstStyle/>
          <a:p>
            <a:pPr marL="0" indent="0">
              <a:buNone/>
            </a:pPr>
            <a:r>
              <a:rPr lang="en-US" sz="3600" dirty="0"/>
              <a:t>“To put classroom talk and writing in the service of learning,  . . . requires the change of many traditional instructional norms, first the role of teachers  . . . aimed at effectively helping learners not only to possess certain information but also be enabled to think with and about that knowledge, and to do certain things with it.”  Mason, 2001, pg. 22 </a:t>
            </a:r>
          </a:p>
        </p:txBody>
      </p:sp>
    </p:spTree>
    <p:extLst>
      <p:ext uri="{BB962C8B-B14F-4D97-AF65-F5344CB8AC3E}">
        <p14:creationId xmlns:p14="http://schemas.microsoft.com/office/powerpoint/2010/main" val="34476772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228</Words>
  <Application>Microsoft Office PowerPoint</Application>
  <PresentationFormat>Widescreen</PresentationFormat>
  <Paragraphs>19</Paragraphs>
  <Slides>10</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Communicate about Data </vt:lpstr>
      <vt:lpstr>How do we teach this?  </vt:lpstr>
      <vt:lpstr>Do projects!! </vt:lpstr>
      <vt:lpstr>A practice run in class</vt:lpstr>
      <vt:lpstr>Prepare a medium-level written project report.   Have the students score it versus a rubric.  Enter that score in a classroom response system.</vt:lpstr>
      <vt:lpstr>Go over the scoring as a class.   Have them write a peer review in a google slide.   Vote on the best one.</vt:lpstr>
      <vt:lpstr>Benefits</vt:lpstr>
      <vt:lpstr>Bloom’s Taxonomy</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Communicate with Data </dc:title>
  <dc:creator>Mocko,Megan E</dc:creator>
  <cp:lastModifiedBy>Mocko,Megan E</cp:lastModifiedBy>
  <cp:revision>4</cp:revision>
  <dcterms:created xsi:type="dcterms:W3CDTF">2023-05-29T23:20:43Z</dcterms:created>
  <dcterms:modified xsi:type="dcterms:W3CDTF">2023-06-01T01:11:34Z</dcterms:modified>
</cp:coreProperties>
</file>