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15B-A2E4-454E-A879-922EB4FF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29233-40BB-8F49-9DC4-C56EC53B9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F8BB5-678E-C744-B3AF-5638EB08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B83A-BFEE-EB42-8519-F1A2023B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66FB-2AC9-D94B-9A13-8623538E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08B2-1774-1247-BB7D-985E52A0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C4B37-D119-5247-A67A-A6FC7B29B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0C618-BAA9-9848-ACAF-40980225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BF0A-C1C5-6441-AD06-CFE979C0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9A09D-13C9-5641-B67D-244F47F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F7D28-6D8C-784E-AE7D-D16825827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4BB3B-4B56-2F4A-BACB-AE6A7B18D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DCD1-4F44-EB4A-A554-E26EF43C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A69A0-AC86-D64E-88EB-40AB8A6B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A5B02-EF9F-C944-9D15-0EDADE22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84C8-0730-5249-A3BF-6C76FA79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5203-ED5A-E042-AA0E-7512571C0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4D84-0C00-7B4C-8446-70A69322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8A85-5D78-E947-86BB-FD20E34B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199C-5279-534A-84A8-77D2AF04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47DB-2761-9646-91FC-E2CDFE5C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C67BF-5E25-E34C-BE57-0A63C24F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C76A2-7BAA-EA49-A136-1926CAC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D905-B91C-314E-8E19-67176629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E0EDA-657B-4F4B-AC12-A05A635D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A15C-F577-E048-BE1A-30CD5463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3AA1-17A5-D54E-924D-5B85E145E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E8C2A-5D7E-FB45-901E-6383C8BD1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7E41C-DFBB-A942-97B1-EEDE763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129A9-9C0C-8342-9322-4F03F834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6F03C-2336-C249-987B-F0BC8E4D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1905-944E-D64B-B223-F97043F5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C18E5-9F59-914C-9ED9-CF30A43B9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0111-C960-A146-B6C7-AC92CEF1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203D8-1013-D14E-8879-2F317113E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B094F-08AB-E24E-8385-9874EA788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CEF46-5F30-B141-8EA2-967E1338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1A384-8441-DB49-9621-EEBF56B2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08BE5-1581-ED4D-A296-B0618D0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305A-674E-0547-A06B-8A03D799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EFA60-AD3B-D342-8BEE-D81586D8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3E0EA-4DA0-F146-875E-E2BEE81A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ED44C-64D9-E246-83D4-2BE6474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23289-610A-6749-98E1-F211B7C7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B008B-8BCD-FB4E-8BC8-280A8AC9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D833A-CFCF-1B45-B92F-448D6B49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08DB-D7D8-F14F-AC49-44C8881B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5A4B-83DA-714B-8111-1B7B62661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A843A-6A98-AA44-AD36-DEE00FD9E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A2742-78C3-BE41-90E5-128BAF1C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45A6-2D2C-8548-BB6F-1C7785F7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23088-8A39-8F49-9330-F9D57B41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32A-219F-4A4C-B6D4-AC7D6205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C417-8D99-2F47-8585-E7C1C083C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98C8A-0B7D-8A45-91E4-06B5A0380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80646-01C8-4743-9CCA-B9F6388E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A7BBB-9BDB-A44F-B079-3AF57B1C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7BFF8-3CBB-E84E-B2A1-731335F5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92D82-7277-2545-A630-7694D7D4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9BB4B-CB3E-B64D-A94B-626C5027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EBCB2-A019-5C4D-87B1-423E5FDCF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376C-19C2-A44A-AFF4-DF19254DCCD3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4C00-D28B-9447-AD31-54B39E26F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6F14-124F-F242-A35D-49831CD39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C1C3-AE12-AB4E-948B-FBCEE20C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F2D0-A52B-1148-ADB6-5D5D68F52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Maxine USCOTS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60558-7286-5843-80EA-CE64C3DC8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 Version</a:t>
            </a:r>
          </a:p>
          <a:p>
            <a:r>
              <a:rPr lang="en-US" dirty="0"/>
              <a:t>Christine Franklin</a:t>
            </a:r>
          </a:p>
        </p:txBody>
      </p:sp>
    </p:spTree>
    <p:extLst>
      <p:ext uri="{BB962C8B-B14F-4D97-AF65-F5344CB8AC3E}">
        <p14:creationId xmlns:p14="http://schemas.microsoft.com/office/powerpoint/2010/main" val="177057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94B60-E7E6-F946-9331-A964E791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831" y="403460"/>
            <a:ext cx="4705769" cy="62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6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19981-0186-A24A-AD78-14F8FEA3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6" y="1692759"/>
            <a:ext cx="5518608" cy="4139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56A89-6D2B-3F4B-91EB-DFBB487F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71" y="1239679"/>
            <a:ext cx="3581302" cy="4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DB11-E5E0-1C4D-91CC-C3316261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40" y="800788"/>
            <a:ext cx="7601983" cy="56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DC58D-050E-0B4C-AE9B-9ED6144F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76" y="376386"/>
            <a:ext cx="7891106" cy="59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B6BC3-4901-AE45-AAE3-B2A44392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90" y="450547"/>
            <a:ext cx="8014672" cy="60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C539B-E752-524E-A248-6A905540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46" y="503366"/>
            <a:ext cx="8250544" cy="58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9479C-2D26-B146-BFF9-986EF09B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566086" y="790831"/>
            <a:ext cx="7393460" cy="55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5003B-D69B-5448-98A9-215766DC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66" y="405690"/>
            <a:ext cx="3868748" cy="6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4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</Words>
  <Application>Microsoft Macintosh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Maxine USCOTS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Maxine USCOTS Introduction</dc:title>
  <dc:creator>Christine Franklin</dc:creator>
  <cp:lastModifiedBy>Christine Franklin</cp:lastModifiedBy>
  <cp:revision>3</cp:revision>
  <dcterms:created xsi:type="dcterms:W3CDTF">2023-06-02T16:21:34Z</dcterms:created>
  <dcterms:modified xsi:type="dcterms:W3CDTF">2023-06-02T16:48:38Z</dcterms:modified>
</cp:coreProperties>
</file>