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59" r:id="rId4"/>
    <p:sldId id="272" r:id="rId5"/>
    <p:sldId id="267" r:id="rId6"/>
    <p:sldId id="268" r:id="rId7"/>
    <p:sldId id="271" r:id="rId8"/>
    <p:sldId id="270" r:id="rId9"/>
    <p:sldId id="261"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0513F-6495-4679-B5CB-FCE7CB044D51}" v="137" dt="2022-05-09T02:14:07.070"/>
    <p1510:client id="{6A288437-91A7-E216-E565-06BA0C6FFB3C}" v="1" dt="2022-05-10T01:14:35.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Annabel" userId="S::li0692@bears.unco.edu::28848b59-368c-4d5a-a1ce-ded2b2793c74" providerId="AD" clId="Web-{6A288437-91A7-E216-E565-06BA0C6FFB3C}"/>
    <pc:docChg chg="modSld">
      <pc:chgData name="Li, Annabel" userId="S::li0692@bears.unco.edu::28848b59-368c-4d5a-a1ce-ded2b2793c74" providerId="AD" clId="Web-{6A288437-91A7-E216-E565-06BA0C6FFB3C}" dt="2022-05-10T01:15:16.462" v="93"/>
      <pc:docMkLst>
        <pc:docMk/>
      </pc:docMkLst>
      <pc:sldChg chg="modNotes">
        <pc:chgData name="Li, Annabel" userId="S::li0692@bears.unco.edu::28848b59-368c-4d5a-a1ce-ded2b2793c74" providerId="AD" clId="Web-{6A288437-91A7-E216-E565-06BA0C6FFB3C}" dt="2022-05-10T01:15:16.462" v="93"/>
        <pc:sldMkLst>
          <pc:docMk/>
          <pc:sldMk cId="462602087" sldId="261"/>
        </pc:sldMkLst>
      </pc:sldChg>
      <pc:sldChg chg="modNotes">
        <pc:chgData name="Li, Annabel" userId="S::li0692@bears.unco.edu::28848b59-368c-4d5a-a1ce-ded2b2793c74" providerId="AD" clId="Web-{6A288437-91A7-E216-E565-06BA0C6FFB3C}" dt="2022-05-10T01:14:33.274" v="88"/>
        <pc:sldMkLst>
          <pc:docMk/>
          <pc:sldMk cId="1277585547" sldId="270"/>
        </pc:sldMkLst>
      </pc:sldChg>
    </pc:docChg>
  </pc:docChgLst>
  <pc:docChgLst>
    <pc:chgData name="Li, Annabel" userId="28848b59-368c-4d5a-a1ce-ded2b2793c74" providerId="ADAL" clId="{14E0513F-6495-4679-B5CB-FCE7CB044D51}"/>
    <pc:docChg chg="undo redo custSel addSld delSld modSld sldOrd">
      <pc:chgData name="Li, Annabel" userId="28848b59-368c-4d5a-a1ce-ded2b2793c74" providerId="ADAL" clId="{14E0513F-6495-4679-B5CB-FCE7CB044D51}" dt="2022-05-09T23:03:33.520" v="8558" actId="2696"/>
      <pc:docMkLst>
        <pc:docMk/>
      </pc:docMkLst>
      <pc:sldChg chg="addSp delSp modSp mod modTransition modMedia setBg delAnim modAnim modNotesTx">
        <pc:chgData name="Li, Annabel" userId="28848b59-368c-4d5a-a1ce-ded2b2793c74" providerId="ADAL" clId="{14E0513F-6495-4679-B5CB-FCE7CB044D51}" dt="2022-05-09T02:14:07.070" v="8460"/>
        <pc:sldMkLst>
          <pc:docMk/>
          <pc:sldMk cId="459646443" sldId="256"/>
        </pc:sldMkLst>
        <pc:spChg chg="mod">
          <ac:chgData name="Li, Annabel" userId="28848b59-368c-4d5a-a1ce-ded2b2793c74" providerId="ADAL" clId="{14E0513F-6495-4679-B5CB-FCE7CB044D51}" dt="2022-05-06T04:12:17.646" v="3615" actId="1037"/>
          <ac:spMkLst>
            <pc:docMk/>
            <pc:sldMk cId="459646443" sldId="256"/>
            <ac:spMk id="2" creationId="{F6B4D817-25FD-44C0-AC90-7C15140908FE}"/>
          </ac:spMkLst>
        </pc:spChg>
        <pc:spChg chg="mod">
          <ac:chgData name="Li, Annabel" userId="28848b59-368c-4d5a-a1ce-ded2b2793c74" providerId="ADAL" clId="{14E0513F-6495-4679-B5CB-FCE7CB044D51}" dt="2022-05-06T04:16:18.622" v="3799" actId="1076"/>
          <ac:spMkLst>
            <pc:docMk/>
            <pc:sldMk cId="459646443" sldId="256"/>
            <ac:spMk id="3" creationId="{04F29A37-2CE9-419B-8165-9340930D3997}"/>
          </ac:spMkLst>
        </pc:spChg>
        <pc:spChg chg="add del">
          <ac:chgData name="Li, Annabel" userId="28848b59-368c-4d5a-a1ce-ded2b2793c74" providerId="ADAL" clId="{14E0513F-6495-4679-B5CB-FCE7CB044D51}" dt="2022-05-05T02:50:36.028" v="1099" actId="26606"/>
          <ac:spMkLst>
            <pc:docMk/>
            <pc:sldMk cId="459646443" sldId="256"/>
            <ac:spMk id="6" creationId="{5C8908E2-EE49-44D2-9428-A28D2312A8D5}"/>
          </ac:spMkLst>
        </pc:spChg>
        <pc:spChg chg="add del">
          <ac:chgData name="Li, Annabel" userId="28848b59-368c-4d5a-a1ce-ded2b2793c74" providerId="ADAL" clId="{14E0513F-6495-4679-B5CB-FCE7CB044D51}" dt="2022-05-04T23:08:58.655" v="632" actId="26606"/>
          <ac:spMkLst>
            <pc:docMk/>
            <pc:sldMk cId="459646443" sldId="256"/>
            <ac:spMk id="8" creationId="{C27D7A02-907B-496F-BA7E-AA3780733CA7}"/>
          </ac:spMkLst>
        </pc:spChg>
        <pc:spChg chg="add del">
          <ac:chgData name="Li, Annabel" userId="28848b59-368c-4d5a-a1ce-ded2b2793c74" providerId="ADAL" clId="{14E0513F-6495-4679-B5CB-FCE7CB044D51}" dt="2022-05-05T02:49:53.345" v="1097" actId="26606"/>
          <ac:spMkLst>
            <pc:docMk/>
            <pc:sldMk cId="459646443" sldId="256"/>
            <ac:spMk id="9" creationId="{C1DD1A8A-57D5-4A81-AD04-532B043C5611}"/>
          </ac:spMkLst>
        </pc:spChg>
        <pc:spChg chg="add del">
          <ac:chgData name="Li, Annabel" userId="28848b59-368c-4d5a-a1ce-ded2b2793c74" providerId="ADAL" clId="{14E0513F-6495-4679-B5CB-FCE7CB044D51}" dt="2022-05-04T23:08:58.655" v="632" actId="26606"/>
          <ac:spMkLst>
            <pc:docMk/>
            <pc:sldMk cId="459646443" sldId="256"/>
            <ac:spMk id="10" creationId="{0FBA5268-0AE7-4CAD-9537-D0EB09E76406}"/>
          </ac:spMkLst>
        </pc:spChg>
        <pc:spChg chg="add del">
          <ac:chgData name="Li, Annabel" userId="28848b59-368c-4d5a-a1ce-ded2b2793c74" providerId="ADAL" clId="{14E0513F-6495-4679-B5CB-FCE7CB044D51}" dt="2022-05-05T02:49:53.345" v="1097" actId="26606"/>
          <ac:spMkLst>
            <pc:docMk/>
            <pc:sldMk cId="459646443" sldId="256"/>
            <ac:spMk id="11" creationId="{007891EC-4501-44ED-A8C8-B11B6DB767AB}"/>
          </ac:spMkLst>
        </pc:spChg>
        <pc:spChg chg="add del">
          <ac:chgData name="Li, Annabel" userId="28848b59-368c-4d5a-a1ce-ded2b2793c74" providerId="ADAL" clId="{14E0513F-6495-4679-B5CB-FCE7CB044D51}" dt="2022-05-04T23:08:58.655" v="632" actId="26606"/>
          <ac:spMkLst>
            <pc:docMk/>
            <pc:sldMk cId="459646443" sldId="256"/>
            <ac:spMk id="12" creationId="{088D065B-39DA-4077-B9CF-E489CE4C0169}"/>
          </ac:spMkLst>
        </pc:spChg>
        <pc:spChg chg="add del">
          <ac:chgData name="Li, Annabel" userId="28848b59-368c-4d5a-a1ce-ded2b2793c74" providerId="ADAL" clId="{14E0513F-6495-4679-B5CB-FCE7CB044D51}" dt="2022-05-05T02:50:36.028" v="1099" actId="26606"/>
          <ac:spMkLst>
            <pc:docMk/>
            <pc:sldMk cId="459646443" sldId="256"/>
            <ac:spMk id="14" creationId="{BD92035A-AA2F-4CD8-A556-1CE8BDEC75BD}"/>
          </ac:spMkLst>
        </pc:spChg>
        <pc:spChg chg="add del">
          <ac:chgData name="Li, Annabel" userId="28848b59-368c-4d5a-a1ce-ded2b2793c74" providerId="ADAL" clId="{14E0513F-6495-4679-B5CB-FCE7CB044D51}" dt="2022-05-05T02:50:36.028" v="1099" actId="26606"/>
          <ac:spMkLst>
            <pc:docMk/>
            <pc:sldMk cId="459646443" sldId="256"/>
            <ac:spMk id="16" creationId="{ED888B23-07FA-482A-96DF-47E31AF1A603}"/>
          </ac:spMkLst>
        </pc:spChg>
        <pc:spChg chg="add del">
          <ac:chgData name="Li, Annabel" userId="28848b59-368c-4d5a-a1ce-ded2b2793c74" providerId="ADAL" clId="{14E0513F-6495-4679-B5CB-FCE7CB044D51}" dt="2022-05-04T23:08:57.387" v="630" actId="26606"/>
          <ac:spMkLst>
            <pc:docMk/>
            <pc:sldMk cId="459646443" sldId="256"/>
            <ac:spMk id="17" creationId="{8F9CBE3F-79A8-4F8F-88D9-DAD03D0D281F}"/>
          </ac:spMkLst>
        </pc:spChg>
        <pc:spChg chg="add del">
          <ac:chgData name="Li, Annabel" userId="28848b59-368c-4d5a-a1ce-ded2b2793c74" providerId="ADAL" clId="{14E0513F-6495-4679-B5CB-FCE7CB044D51}" dt="2022-05-04T23:08:57.387" v="630" actId="26606"/>
          <ac:spMkLst>
            <pc:docMk/>
            <pc:sldMk cId="459646443" sldId="256"/>
            <ac:spMk id="19" creationId="{508BEF50-7B1E-49A4-BC19-5F4F1D755E64}"/>
          </ac:spMkLst>
        </pc:spChg>
        <pc:spChg chg="add del">
          <ac:chgData name="Li, Annabel" userId="28848b59-368c-4d5a-a1ce-ded2b2793c74" providerId="ADAL" clId="{14E0513F-6495-4679-B5CB-FCE7CB044D51}" dt="2022-05-04T23:08:57.387" v="630" actId="26606"/>
          <ac:spMkLst>
            <pc:docMk/>
            <pc:sldMk cId="459646443" sldId="256"/>
            <ac:spMk id="21" creationId="{C5CB530E-515E-412C-9DF1-5F8FFBD6F383}"/>
          </ac:spMkLst>
        </pc:spChg>
        <pc:spChg chg="add del">
          <ac:chgData name="Li, Annabel" userId="28848b59-368c-4d5a-a1ce-ded2b2793c74" providerId="ADAL" clId="{14E0513F-6495-4679-B5CB-FCE7CB044D51}" dt="2022-05-04T23:08:57.387" v="630" actId="26606"/>
          <ac:spMkLst>
            <pc:docMk/>
            <pc:sldMk cId="459646443" sldId="256"/>
            <ac:spMk id="23" creationId="{AEA7509D-F04F-40CB-A0B3-EEF16499CC9F}"/>
          </ac:spMkLst>
        </pc:spChg>
        <pc:spChg chg="add del">
          <ac:chgData name="Li, Annabel" userId="28848b59-368c-4d5a-a1ce-ded2b2793c74" providerId="ADAL" clId="{14E0513F-6495-4679-B5CB-FCE7CB044D51}" dt="2022-05-05T02:53:34.599" v="1269" actId="26606"/>
          <ac:spMkLst>
            <pc:docMk/>
            <pc:sldMk cId="459646443" sldId="256"/>
            <ac:spMk id="24" creationId="{4BC99CB9-DDAD-44A2-8A1C-E3AF4E72DF5C}"/>
          </ac:spMkLst>
        </pc:spChg>
        <pc:spChg chg="add del">
          <ac:chgData name="Li, Annabel" userId="28848b59-368c-4d5a-a1ce-ded2b2793c74" providerId="ADAL" clId="{14E0513F-6495-4679-B5CB-FCE7CB044D51}" dt="2022-05-04T23:08:57.387" v="630" actId="26606"/>
          <ac:spMkLst>
            <pc:docMk/>
            <pc:sldMk cId="459646443" sldId="256"/>
            <ac:spMk id="25" creationId="{C39ADB8F-D187-49D7-BDCF-C1B6DC727068}"/>
          </ac:spMkLst>
        </pc:spChg>
        <pc:spChg chg="add del">
          <ac:chgData name="Li, Annabel" userId="28848b59-368c-4d5a-a1ce-ded2b2793c74" providerId="ADAL" clId="{14E0513F-6495-4679-B5CB-FCE7CB044D51}" dt="2022-05-05T02:53:34.599" v="1269" actId="26606"/>
          <ac:spMkLst>
            <pc:docMk/>
            <pc:sldMk cId="459646443" sldId="256"/>
            <ac:spMk id="26" creationId="{64053CBF-3932-45FF-8285-EE5146085F3A}"/>
          </ac:spMkLst>
        </pc:spChg>
        <pc:spChg chg="add del">
          <ac:chgData name="Li, Annabel" userId="28848b59-368c-4d5a-a1ce-ded2b2793c74" providerId="ADAL" clId="{14E0513F-6495-4679-B5CB-FCE7CB044D51}" dt="2022-05-04T23:08:57.387" v="630" actId="26606"/>
          <ac:spMkLst>
            <pc:docMk/>
            <pc:sldMk cId="459646443" sldId="256"/>
            <ac:spMk id="27" creationId="{712D4376-A578-4FF1-94FC-245E7A6A489F}"/>
          </ac:spMkLst>
        </pc:spChg>
        <pc:spChg chg="add del">
          <ac:chgData name="Li, Annabel" userId="28848b59-368c-4d5a-a1ce-ded2b2793c74" providerId="ADAL" clId="{14E0513F-6495-4679-B5CB-FCE7CB044D51}" dt="2022-05-04T23:08:57.387" v="630" actId="26606"/>
          <ac:spMkLst>
            <pc:docMk/>
            <pc:sldMk cId="459646443" sldId="256"/>
            <ac:spMk id="29" creationId="{3FBAD350-5664-4811-A208-657FB882D350}"/>
          </ac:spMkLst>
        </pc:spChg>
        <pc:spChg chg="add del">
          <ac:chgData name="Li, Annabel" userId="28848b59-368c-4d5a-a1ce-ded2b2793c74" providerId="ADAL" clId="{14E0513F-6495-4679-B5CB-FCE7CB044D51}" dt="2022-05-06T04:11:43.528" v="3597" actId="26606"/>
          <ac:spMkLst>
            <pc:docMk/>
            <pc:sldMk cId="459646443" sldId="256"/>
            <ac:spMk id="41" creationId="{A8DB9CD9-59B1-4D73-BC4C-98796A48EF9B}"/>
          </ac:spMkLst>
        </pc:spChg>
        <pc:spChg chg="add del">
          <ac:chgData name="Li, Annabel" userId="28848b59-368c-4d5a-a1ce-ded2b2793c74" providerId="ADAL" clId="{14E0513F-6495-4679-B5CB-FCE7CB044D51}" dt="2022-05-06T04:11:43.528" v="3597" actId="26606"/>
          <ac:spMkLst>
            <pc:docMk/>
            <pc:sldMk cId="459646443" sldId="256"/>
            <ac:spMk id="43" creationId="{8874A6A9-41FF-4E33-AFA8-F9F81436A59E}"/>
          </ac:spMkLst>
        </pc:spChg>
        <pc:spChg chg="add">
          <ac:chgData name="Li, Annabel" userId="28848b59-368c-4d5a-a1ce-ded2b2793c74" providerId="ADAL" clId="{14E0513F-6495-4679-B5CB-FCE7CB044D51}" dt="2022-05-06T04:11:43.528" v="3597" actId="26606"/>
          <ac:spMkLst>
            <pc:docMk/>
            <pc:sldMk cId="459646443" sldId="256"/>
            <ac:spMk id="57" creationId="{33CD251C-A887-4D2F-925B-FC097198538B}"/>
          </ac:spMkLst>
        </pc:spChg>
        <pc:spChg chg="add">
          <ac:chgData name="Li, Annabel" userId="28848b59-368c-4d5a-a1ce-ded2b2793c74" providerId="ADAL" clId="{14E0513F-6495-4679-B5CB-FCE7CB044D51}" dt="2022-05-06T04:11:43.528" v="3597" actId="26606"/>
          <ac:spMkLst>
            <pc:docMk/>
            <pc:sldMk cId="459646443" sldId="256"/>
            <ac:spMk id="59" creationId="{3B2069EE-A08E-44F0-B3F9-3CF8CC2DCAD5}"/>
          </ac:spMkLst>
        </pc:spChg>
        <pc:grpChg chg="add del">
          <ac:chgData name="Li, Annabel" userId="28848b59-368c-4d5a-a1ce-ded2b2793c74" providerId="ADAL" clId="{14E0513F-6495-4679-B5CB-FCE7CB044D51}" dt="2022-05-05T02:50:36.028" v="1099" actId="26606"/>
          <ac:grpSpMkLst>
            <pc:docMk/>
            <pc:sldMk cId="459646443" sldId="256"/>
            <ac:grpSpMk id="7" creationId="{5D1A9D8B-3117-4D9D-BDA4-DD81895098B0}"/>
          </ac:grpSpMkLst>
        </pc:grpChg>
        <pc:grpChg chg="add del">
          <ac:chgData name="Li, Annabel" userId="28848b59-368c-4d5a-a1ce-ded2b2793c74" providerId="ADAL" clId="{14E0513F-6495-4679-B5CB-FCE7CB044D51}" dt="2022-05-05T02:53:34.599" v="1269" actId="26606"/>
          <ac:grpSpMkLst>
            <pc:docMk/>
            <pc:sldMk cId="459646443" sldId="256"/>
            <ac:grpSpMk id="18" creationId="{B63ACBA3-DEFD-4C6D-BBA0-64468FA99C2D}"/>
          </ac:grpSpMkLst>
        </pc:grpChg>
        <pc:grpChg chg="add del">
          <ac:chgData name="Li, Annabel" userId="28848b59-368c-4d5a-a1ce-ded2b2793c74" providerId="ADAL" clId="{14E0513F-6495-4679-B5CB-FCE7CB044D51}" dt="2022-05-05T02:53:34.599" v="1269" actId="26606"/>
          <ac:grpSpMkLst>
            <pc:docMk/>
            <pc:sldMk cId="459646443" sldId="256"/>
            <ac:grpSpMk id="28" creationId="{2E751C04-BEA6-446B-A678-9C74819EBD4C}"/>
          </ac:grpSpMkLst>
        </pc:grpChg>
        <pc:grpChg chg="add del">
          <ac:chgData name="Li, Annabel" userId="28848b59-368c-4d5a-a1ce-ded2b2793c74" providerId="ADAL" clId="{14E0513F-6495-4679-B5CB-FCE7CB044D51}" dt="2022-05-06T04:11:43.528" v="3597" actId="26606"/>
          <ac:grpSpMkLst>
            <pc:docMk/>
            <pc:sldMk cId="459646443" sldId="256"/>
            <ac:grpSpMk id="45" creationId="{721D730E-1F97-4071-B143-B05E6D2599BC}"/>
          </ac:grpSpMkLst>
        </pc:grpChg>
        <pc:grpChg chg="add">
          <ac:chgData name="Li, Annabel" userId="28848b59-368c-4d5a-a1ce-ded2b2793c74" providerId="ADAL" clId="{14E0513F-6495-4679-B5CB-FCE7CB044D51}" dt="2022-05-06T04:11:43.528" v="3597" actId="26606"/>
          <ac:grpSpMkLst>
            <pc:docMk/>
            <pc:sldMk cId="459646443" sldId="256"/>
            <ac:grpSpMk id="61" creationId="{E12BF2FB-8A96-4B53-86A0-04755C545EB8}"/>
          </ac:grpSpMkLst>
        </pc:grpChg>
        <pc:picChg chg="add del mod">
          <ac:chgData name="Li, Annabel" userId="28848b59-368c-4d5a-a1ce-ded2b2793c74" providerId="ADAL" clId="{14E0513F-6495-4679-B5CB-FCE7CB044D51}" dt="2022-05-09T02:06:57.512" v="8455"/>
          <ac:picMkLst>
            <pc:docMk/>
            <pc:sldMk cId="459646443" sldId="256"/>
            <ac:picMk id="4" creationId="{DA7F3E1E-60E7-C3AB-BDC0-2EAC2FDA8B45}"/>
          </ac:picMkLst>
        </pc:picChg>
        <pc:picChg chg="add del mod">
          <ac:chgData name="Li, Annabel" userId="28848b59-368c-4d5a-a1ce-ded2b2793c74" providerId="ADAL" clId="{14E0513F-6495-4679-B5CB-FCE7CB044D51}" dt="2022-05-05T02:49:53.345" v="1097" actId="26606"/>
          <ac:picMkLst>
            <pc:docMk/>
            <pc:sldMk cId="459646443" sldId="256"/>
            <ac:picMk id="5" creationId="{2C0AB5A8-B7FF-D3E5-C9B2-DA06D1872F4C}"/>
          </ac:picMkLst>
        </pc:picChg>
        <pc:picChg chg="add del mod">
          <ac:chgData name="Li, Annabel" userId="28848b59-368c-4d5a-a1ce-ded2b2793c74" providerId="ADAL" clId="{14E0513F-6495-4679-B5CB-FCE7CB044D51}" dt="2022-05-09T02:08:03.831" v="8457"/>
          <ac:picMkLst>
            <pc:docMk/>
            <pc:sldMk cId="459646443" sldId="256"/>
            <ac:picMk id="5" creationId="{5A79FBCD-2B57-5A8D-F348-175FC4F0B626}"/>
          </ac:picMkLst>
        </pc:picChg>
        <pc:picChg chg="add del mod">
          <ac:chgData name="Li, Annabel" userId="28848b59-368c-4d5a-a1ce-ded2b2793c74" providerId="ADAL" clId="{14E0513F-6495-4679-B5CB-FCE7CB044D51}" dt="2022-05-09T02:13:31.540" v="8459"/>
          <ac:picMkLst>
            <pc:docMk/>
            <pc:sldMk cId="459646443" sldId="256"/>
            <ac:picMk id="6" creationId="{0364423B-E78B-C096-86DE-ABA4879238C8}"/>
          </ac:picMkLst>
        </pc:picChg>
        <pc:cxnChg chg="add del">
          <ac:chgData name="Li, Annabel" userId="28848b59-368c-4d5a-a1ce-ded2b2793c74" providerId="ADAL" clId="{14E0513F-6495-4679-B5CB-FCE7CB044D51}" dt="2022-05-04T23:08:57.387" v="630" actId="26606"/>
          <ac:cxnSpMkLst>
            <pc:docMk/>
            <pc:sldMk cId="459646443" sldId="256"/>
            <ac:cxnSpMk id="31" creationId="{56020367-4FD5-4596-8E10-C5F095CD8DBF}"/>
          </ac:cxnSpMkLst>
        </pc:cxnChg>
      </pc:sldChg>
      <pc:sldChg chg="addSp delSp modSp del mod ord setBg modNotesTx">
        <pc:chgData name="Li, Annabel" userId="28848b59-368c-4d5a-a1ce-ded2b2793c74" providerId="ADAL" clId="{14E0513F-6495-4679-B5CB-FCE7CB044D51}" dt="2022-05-08T23:56:14.920" v="8451" actId="47"/>
        <pc:sldMkLst>
          <pc:docMk/>
          <pc:sldMk cId="2200102144" sldId="257"/>
        </pc:sldMkLst>
        <pc:spChg chg="mod">
          <ac:chgData name="Li, Annabel" userId="28848b59-368c-4d5a-a1ce-ded2b2793c74" providerId="ADAL" clId="{14E0513F-6495-4679-B5CB-FCE7CB044D51}" dt="2022-05-04T23:08:57.858" v="631" actId="26606"/>
          <ac:spMkLst>
            <pc:docMk/>
            <pc:sldMk cId="2200102144" sldId="257"/>
            <ac:spMk id="2" creationId="{293CF86F-72A4-42AA-847E-7C69B860A89E}"/>
          </ac:spMkLst>
        </pc:spChg>
        <pc:spChg chg="mod">
          <ac:chgData name="Li, Annabel" userId="28848b59-368c-4d5a-a1ce-ded2b2793c74" providerId="ADAL" clId="{14E0513F-6495-4679-B5CB-FCE7CB044D51}" dt="2022-05-04T23:08:57.858" v="631" actId="26606"/>
          <ac:spMkLst>
            <pc:docMk/>
            <pc:sldMk cId="2200102144" sldId="257"/>
            <ac:spMk id="3" creationId="{19DAEC09-6A95-4F71-A4FE-751122F77B0E}"/>
          </ac:spMkLst>
        </pc:spChg>
        <pc:spChg chg="add del">
          <ac:chgData name="Li, Annabel" userId="28848b59-368c-4d5a-a1ce-ded2b2793c74" providerId="ADAL" clId="{14E0513F-6495-4679-B5CB-FCE7CB044D51}" dt="2022-05-04T23:08:57.858" v="631" actId="26606"/>
          <ac:spMkLst>
            <pc:docMk/>
            <pc:sldMk cId="2200102144" sldId="257"/>
            <ac:spMk id="8" creationId="{CB299CAB-C506-454B-90FC-4065728297D3}"/>
          </ac:spMkLst>
        </pc:spChg>
        <pc:spChg chg="add del">
          <ac:chgData name="Li, Annabel" userId="28848b59-368c-4d5a-a1ce-ded2b2793c74" providerId="ADAL" clId="{14E0513F-6495-4679-B5CB-FCE7CB044D51}" dt="2022-05-04T23:08:57.858" v="631" actId="26606"/>
          <ac:spMkLst>
            <pc:docMk/>
            <pc:sldMk cId="2200102144" sldId="257"/>
            <ac:spMk id="10" creationId="{C8D99311-F254-40F1-8AB5-EE3E7B9B6872}"/>
          </ac:spMkLst>
        </pc:spChg>
        <pc:spChg chg="add del">
          <ac:chgData name="Li, Annabel" userId="28848b59-368c-4d5a-a1ce-ded2b2793c74" providerId="ADAL" clId="{14E0513F-6495-4679-B5CB-FCE7CB044D51}" dt="2022-05-04T23:08:57.858" v="631" actId="26606"/>
          <ac:spMkLst>
            <pc:docMk/>
            <pc:sldMk cId="2200102144" sldId="257"/>
            <ac:spMk id="12" creationId="{7D89E3CB-00ED-4691-9F0F-F23EA3564705}"/>
          </ac:spMkLst>
        </pc:spChg>
      </pc:sldChg>
      <pc:sldChg chg="del ord">
        <pc:chgData name="Li, Annabel" userId="28848b59-368c-4d5a-a1ce-ded2b2793c74" providerId="ADAL" clId="{14E0513F-6495-4679-B5CB-FCE7CB044D51}" dt="2022-05-08T23:56:16.777" v="8452" actId="47"/>
        <pc:sldMkLst>
          <pc:docMk/>
          <pc:sldMk cId="1454146006" sldId="258"/>
        </pc:sldMkLst>
      </pc:sldChg>
      <pc:sldChg chg="addSp delSp modSp mod modTransition setBg modAnim modNotesTx">
        <pc:chgData name="Li, Annabel" userId="28848b59-368c-4d5a-a1ce-ded2b2793c74" providerId="ADAL" clId="{14E0513F-6495-4679-B5CB-FCE7CB044D51}" dt="2022-05-09T22:53:46.603" v="8520" actId="20577"/>
        <pc:sldMkLst>
          <pc:docMk/>
          <pc:sldMk cId="3748898962" sldId="259"/>
        </pc:sldMkLst>
        <pc:spChg chg="mod">
          <ac:chgData name="Li, Annabel" userId="28848b59-368c-4d5a-a1ce-ded2b2793c74" providerId="ADAL" clId="{14E0513F-6495-4679-B5CB-FCE7CB044D51}" dt="2022-05-05T04:44:53.309" v="1848" actId="1076"/>
          <ac:spMkLst>
            <pc:docMk/>
            <pc:sldMk cId="3748898962" sldId="259"/>
            <ac:spMk id="2" creationId="{CE0C4D58-43EF-4BA9-8C72-2E6B3038C9CC}"/>
          </ac:spMkLst>
        </pc:spChg>
        <pc:spChg chg="add del">
          <ac:chgData name="Li, Annabel" userId="28848b59-368c-4d5a-a1ce-ded2b2793c74" providerId="ADAL" clId="{14E0513F-6495-4679-B5CB-FCE7CB044D51}" dt="2022-05-06T03:49:54.511" v="2830" actId="478"/>
          <ac:spMkLst>
            <pc:docMk/>
            <pc:sldMk cId="3748898962" sldId="259"/>
            <ac:spMk id="3" creationId="{56153533-4038-1CCA-F92C-CFC80753E2E4}"/>
          </ac:spMkLst>
        </pc:spChg>
        <pc:spChg chg="del mod ord">
          <ac:chgData name="Li, Annabel" userId="28848b59-368c-4d5a-a1ce-ded2b2793c74" providerId="ADAL" clId="{14E0513F-6495-4679-B5CB-FCE7CB044D51}" dt="2022-05-05T04:41:05.675" v="1818" actId="26606"/>
          <ac:spMkLst>
            <pc:docMk/>
            <pc:sldMk cId="3748898962" sldId="259"/>
            <ac:spMk id="3" creationId="{D78EC15A-7959-4047-A08C-C70B92BD11C1}"/>
          </ac:spMkLst>
        </pc:spChg>
        <pc:spChg chg="add mod">
          <ac:chgData name="Li, Annabel" userId="28848b59-368c-4d5a-a1ce-ded2b2793c74" providerId="ADAL" clId="{14E0513F-6495-4679-B5CB-FCE7CB044D51}" dt="2022-05-06T03:50:51.933" v="2839" actId="1076"/>
          <ac:spMkLst>
            <pc:docMk/>
            <pc:sldMk cId="3748898962" sldId="259"/>
            <ac:spMk id="5" creationId="{656B082B-C6B6-56DD-ADD8-326FA5DE9CB4}"/>
          </ac:spMkLst>
        </pc:spChg>
        <pc:spChg chg="add del">
          <ac:chgData name="Li, Annabel" userId="28848b59-368c-4d5a-a1ce-ded2b2793c74" providerId="ADAL" clId="{14E0513F-6495-4679-B5CB-FCE7CB044D51}" dt="2022-05-05T04:44:30.372" v="1840" actId="26606"/>
          <ac:spMkLst>
            <pc:docMk/>
            <pc:sldMk cId="3748898962" sldId="259"/>
            <ac:spMk id="6" creationId="{7CA0DAA6-33B8-4A25-810D-2F4D816FB40E}"/>
          </ac:spMkLst>
        </pc:spChg>
        <pc:spChg chg="add mod">
          <ac:chgData name="Li, Annabel" userId="28848b59-368c-4d5a-a1ce-ded2b2793c74" providerId="ADAL" clId="{14E0513F-6495-4679-B5CB-FCE7CB044D51}" dt="2022-05-06T03:55:26.991" v="3274" actId="1076"/>
          <ac:spMkLst>
            <pc:docMk/>
            <pc:sldMk cId="3748898962" sldId="259"/>
            <ac:spMk id="7" creationId="{B0DB6EB3-0DCB-979A-27A0-ACAE4C69DA07}"/>
          </ac:spMkLst>
        </pc:spChg>
        <pc:spChg chg="add">
          <ac:chgData name="Li, Annabel" userId="28848b59-368c-4d5a-a1ce-ded2b2793c74" providerId="ADAL" clId="{14E0513F-6495-4679-B5CB-FCE7CB044D51}" dt="2022-05-05T04:44:30.372" v="1840" actId="26606"/>
          <ac:spMkLst>
            <pc:docMk/>
            <pc:sldMk cId="3748898962" sldId="259"/>
            <ac:spMk id="8" creationId="{7CA0DAA6-33B8-4A25-810D-2F4D816FB40E}"/>
          </ac:spMkLst>
        </pc:spChg>
        <pc:spChg chg="add del">
          <ac:chgData name="Li, Annabel" userId="28848b59-368c-4d5a-a1ce-ded2b2793c74" providerId="ADAL" clId="{14E0513F-6495-4679-B5CB-FCE7CB044D51}" dt="2022-04-15T20:15:34.624" v="35" actId="26606"/>
          <ac:spMkLst>
            <pc:docMk/>
            <pc:sldMk cId="3748898962" sldId="259"/>
            <ac:spMk id="9" creationId="{1C574E90-1949-4924-B663-AEA13DB7910B}"/>
          </ac:spMkLst>
        </pc:spChg>
        <pc:spChg chg="add mod">
          <ac:chgData name="Li, Annabel" userId="28848b59-368c-4d5a-a1ce-ded2b2793c74" providerId="ADAL" clId="{14E0513F-6495-4679-B5CB-FCE7CB044D51}" dt="2022-05-06T03:55:36.910" v="3276" actId="1076"/>
          <ac:spMkLst>
            <pc:docMk/>
            <pc:sldMk cId="3748898962" sldId="259"/>
            <ac:spMk id="9" creationId="{A7EDB71E-0AD5-F343-2EB8-B2D8F35DE752}"/>
          </ac:spMkLst>
        </pc:spChg>
        <pc:spChg chg="add del">
          <ac:chgData name="Li, Annabel" userId="28848b59-368c-4d5a-a1ce-ded2b2793c74" providerId="ADAL" clId="{14E0513F-6495-4679-B5CB-FCE7CB044D51}" dt="2022-04-15T20:15:34.624" v="35" actId="26606"/>
          <ac:spMkLst>
            <pc:docMk/>
            <pc:sldMk cId="3748898962" sldId="259"/>
            <ac:spMk id="11" creationId="{3CD1EA40-7116-4FCB-9369-70F29FAA91EC}"/>
          </ac:spMkLst>
        </pc:spChg>
        <pc:spChg chg="add del">
          <ac:chgData name="Li, Annabel" userId="28848b59-368c-4d5a-a1ce-ded2b2793c74" providerId="ADAL" clId="{14E0513F-6495-4679-B5CB-FCE7CB044D51}" dt="2022-04-15T20:15:34.624" v="35" actId="26606"/>
          <ac:spMkLst>
            <pc:docMk/>
            <pc:sldMk cId="3748898962" sldId="259"/>
            <ac:spMk id="13" creationId="{D9F5512A-48E1-4C07-B75E-3CCC517B6804}"/>
          </ac:spMkLst>
        </pc:spChg>
        <pc:spChg chg="add del">
          <ac:chgData name="Li, Annabel" userId="28848b59-368c-4d5a-a1ce-ded2b2793c74" providerId="ADAL" clId="{14E0513F-6495-4679-B5CB-FCE7CB044D51}" dt="2022-04-15T20:15:34.624" v="35" actId="26606"/>
          <ac:spMkLst>
            <pc:docMk/>
            <pc:sldMk cId="3748898962" sldId="259"/>
            <ac:spMk id="37" creationId="{A5271697-90F1-4A23-8EF2-0179F2EAFACB}"/>
          </ac:spMkLst>
        </pc:spChg>
        <pc:spChg chg="add del">
          <ac:chgData name="Li, Annabel" userId="28848b59-368c-4d5a-a1ce-ded2b2793c74" providerId="ADAL" clId="{14E0513F-6495-4679-B5CB-FCE7CB044D51}" dt="2022-04-15T20:15:45.174" v="39" actId="26606"/>
          <ac:spMkLst>
            <pc:docMk/>
            <pc:sldMk cId="3748898962" sldId="259"/>
            <ac:spMk id="41" creationId="{2B566528-1B12-4246-9431-5C2D7D081168}"/>
          </ac:spMkLst>
        </pc:spChg>
        <pc:grpChg chg="add del">
          <ac:chgData name="Li, Annabel" userId="28848b59-368c-4d5a-a1ce-ded2b2793c74" providerId="ADAL" clId="{14E0513F-6495-4679-B5CB-FCE7CB044D51}" dt="2022-04-15T20:15:34.624" v="35" actId="26606"/>
          <ac:grpSpMkLst>
            <pc:docMk/>
            <pc:sldMk cId="3748898962" sldId="259"/>
            <ac:grpSpMk id="15" creationId="{9CF1CD8B-D430-49E7-8630-84152C414EAC}"/>
          </ac:grpSpMkLst>
        </pc:grpChg>
        <pc:grpChg chg="add del">
          <ac:chgData name="Li, Annabel" userId="28848b59-368c-4d5a-a1ce-ded2b2793c74" providerId="ADAL" clId="{14E0513F-6495-4679-B5CB-FCE7CB044D51}" dt="2022-04-15T20:15:45.174" v="39" actId="26606"/>
          <ac:grpSpMkLst>
            <pc:docMk/>
            <pc:sldMk cId="3748898962" sldId="259"/>
            <ac:grpSpMk id="42" creationId="{828A5161-06F1-46CF-8AD7-844680A59E13}"/>
          </ac:grpSpMkLst>
        </pc:grpChg>
        <pc:grpChg chg="add del">
          <ac:chgData name="Li, Annabel" userId="28848b59-368c-4d5a-a1ce-ded2b2793c74" providerId="ADAL" clId="{14E0513F-6495-4679-B5CB-FCE7CB044D51}" dt="2022-04-15T20:15:45.174" v="39" actId="26606"/>
          <ac:grpSpMkLst>
            <pc:docMk/>
            <pc:sldMk cId="3748898962" sldId="259"/>
            <ac:grpSpMk id="44" creationId="{5995D10D-E9C9-47DB-AE7E-801FEF38F5C9}"/>
          </ac:grpSpMkLst>
        </pc:grpChg>
        <pc:picChg chg="add mod modCrop">
          <ac:chgData name="Li, Annabel" userId="28848b59-368c-4d5a-a1ce-ded2b2793c74" providerId="ADAL" clId="{14E0513F-6495-4679-B5CB-FCE7CB044D51}" dt="2022-05-05T04:45:26.987" v="1852" actId="1076"/>
          <ac:picMkLst>
            <pc:docMk/>
            <pc:sldMk cId="3748898962" sldId="259"/>
            <ac:picMk id="4" creationId="{A2C4906E-4B35-48DE-B5DE-91D9AE6E97B1}"/>
          </ac:picMkLst>
        </pc:picChg>
        <pc:cxnChg chg="add del">
          <ac:chgData name="Li, Annabel" userId="28848b59-368c-4d5a-a1ce-ded2b2793c74" providerId="ADAL" clId="{14E0513F-6495-4679-B5CB-FCE7CB044D51}" dt="2022-04-15T20:15:37.109" v="37" actId="26606"/>
          <ac:cxnSpMkLst>
            <pc:docMk/>
            <pc:sldMk cId="3748898962" sldId="259"/>
            <ac:cxnSpMk id="39" creationId="{A7F400EE-A8A5-48AF-B4D6-291B52C6F0B0}"/>
          </ac:cxnSpMkLst>
        </pc:cxnChg>
      </pc:sldChg>
      <pc:sldChg chg="modSp del mod ord">
        <pc:chgData name="Li, Annabel" userId="28848b59-368c-4d5a-a1ce-ded2b2793c74" providerId="ADAL" clId="{14E0513F-6495-4679-B5CB-FCE7CB044D51}" dt="2022-05-08T23:57:31.155" v="8453" actId="47"/>
        <pc:sldMkLst>
          <pc:docMk/>
          <pc:sldMk cId="3928745843" sldId="260"/>
        </pc:sldMkLst>
        <pc:spChg chg="mod">
          <ac:chgData name="Li, Annabel" userId="28848b59-368c-4d5a-a1ce-ded2b2793c74" providerId="ADAL" clId="{14E0513F-6495-4679-B5CB-FCE7CB044D51}" dt="2022-05-04T18:49:12.935" v="58" actId="13926"/>
          <ac:spMkLst>
            <pc:docMk/>
            <pc:sldMk cId="3928745843" sldId="260"/>
            <ac:spMk id="3" creationId="{1672EF6E-3D3E-4DA5-8E49-CDBB5F73FC5F}"/>
          </ac:spMkLst>
        </pc:spChg>
      </pc:sldChg>
      <pc:sldChg chg="addSp delSp modSp new mod modTransition setBg setClrOvrMap modNotesTx">
        <pc:chgData name="Li, Annabel" userId="28848b59-368c-4d5a-a1ce-ded2b2793c74" providerId="ADAL" clId="{14E0513F-6495-4679-B5CB-FCE7CB044D51}" dt="2022-05-09T02:14:07.070" v="8460"/>
        <pc:sldMkLst>
          <pc:docMk/>
          <pc:sldMk cId="462602087" sldId="261"/>
        </pc:sldMkLst>
        <pc:spChg chg="mod">
          <ac:chgData name="Li, Annabel" userId="28848b59-368c-4d5a-a1ce-ded2b2793c74" providerId="ADAL" clId="{14E0513F-6495-4679-B5CB-FCE7CB044D51}" dt="2022-05-07T22:15:04.969" v="5125" actId="26606"/>
          <ac:spMkLst>
            <pc:docMk/>
            <pc:sldMk cId="462602087" sldId="261"/>
            <ac:spMk id="2" creationId="{C35728CF-148E-4181-AADE-A016E35AC472}"/>
          </ac:spMkLst>
        </pc:spChg>
        <pc:spChg chg="mod">
          <ac:chgData name="Li, Annabel" userId="28848b59-368c-4d5a-a1ce-ded2b2793c74" providerId="ADAL" clId="{14E0513F-6495-4679-B5CB-FCE7CB044D51}" dt="2022-05-07T22:36:12.819" v="5126" actId="20577"/>
          <ac:spMkLst>
            <pc:docMk/>
            <pc:sldMk cId="462602087" sldId="261"/>
            <ac:spMk id="3" creationId="{062B137D-2DE5-46CF-AFDD-74674653A222}"/>
          </ac:spMkLst>
        </pc:spChg>
        <pc:spChg chg="add del">
          <ac:chgData name="Li, Annabel" userId="28848b59-368c-4d5a-a1ce-ded2b2793c74" providerId="ADAL" clId="{14E0513F-6495-4679-B5CB-FCE7CB044D51}" dt="2022-05-06T04:44:39.955" v="4555" actId="26606"/>
          <ac:spMkLst>
            <pc:docMk/>
            <pc:sldMk cId="462602087" sldId="261"/>
            <ac:spMk id="5" creationId="{827B839B-9ADE-406B-8590-F1CAEDED45A1}"/>
          </ac:spMkLst>
        </pc:spChg>
        <pc:spChg chg="add del">
          <ac:chgData name="Li, Annabel" userId="28848b59-368c-4d5a-a1ce-ded2b2793c74" providerId="ADAL" clId="{14E0513F-6495-4679-B5CB-FCE7CB044D51}" dt="2022-05-06T04:44:39.955" v="4555" actId="26606"/>
          <ac:spMkLst>
            <pc:docMk/>
            <pc:sldMk cId="462602087" sldId="261"/>
            <ac:spMk id="6" creationId="{CFE45BF0-46DB-408C-B5F7-7B11716805D4}"/>
          </ac:spMkLst>
        </pc:spChg>
        <pc:spChg chg="add del">
          <ac:chgData name="Li, Annabel" userId="28848b59-368c-4d5a-a1ce-ded2b2793c74" providerId="ADAL" clId="{14E0513F-6495-4679-B5CB-FCE7CB044D51}" dt="2022-05-06T04:44:39.955" v="4555" actId="26606"/>
          <ac:spMkLst>
            <pc:docMk/>
            <pc:sldMk cId="462602087" sldId="261"/>
            <ac:spMk id="7" creationId="{2AEBC8F2-97B1-41B4-93F1-2D289E197FBA}"/>
          </ac:spMkLst>
        </pc:spChg>
        <pc:spChg chg="add del">
          <ac:chgData name="Li, Annabel" userId="28848b59-368c-4d5a-a1ce-ded2b2793c74" providerId="ADAL" clId="{14E0513F-6495-4679-B5CB-FCE7CB044D51}" dt="2022-05-06T04:44:35.651" v="4553" actId="26606"/>
          <ac:spMkLst>
            <pc:docMk/>
            <pc:sldMk cId="462602087" sldId="261"/>
            <ac:spMk id="10" creationId="{987FDF89-C993-41F4-A1B8-DBAFF16008A9}"/>
          </ac:spMkLst>
        </pc:spChg>
        <pc:spChg chg="add del">
          <ac:chgData name="Li, Annabel" userId="28848b59-368c-4d5a-a1ce-ded2b2793c74" providerId="ADAL" clId="{14E0513F-6495-4679-B5CB-FCE7CB044D51}" dt="2022-05-06T04:44:35.651" v="4553" actId="26606"/>
          <ac:spMkLst>
            <pc:docMk/>
            <pc:sldMk cId="462602087" sldId="261"/>
            <ac:spMk id="12" creationId="{64E585EA-75FD-4025-8270-F66A58A15CDA}"/>
          </ac:spMkLst>
        </pc:spChg>
        <pc:spChg chg="add del">
          <ac:chgData name="Li, Annabel" userId="28848b59-368c-4d5a-a1ce-ded2b2793c74" providerId="ADAL" clId="{14E0513F-6495-4679-B5CB-FCE7CB044D51}" dt="2022-05-06T04:44:39.955" v="4555" actId="26606"/>
          <ac:spMkLst>
            <pc:docMk/>
            <pc:sldMk cId="462602087" sldId="261"/>
            <ac:spMk id="14" creationId="{472E3A19-F5D5-48FC-BB9C-48C2F68F598B}"/>
          </ac:spMkLst>
        </pc:spChg>
        <pc:spChg chg="add del">
          <ac:chgData name="Li, Annabel" userId="28848b59-368c-4d5a-a1ce-ded2b2793c74" providerId="ADAL" clId="{14E0513F-6495-4679-B5CB-FCE7CB044D51}" dt="2022-05-06T04:44:39.955" v="4555" actId="26606"/>
          <ac:spMkLst>
            <pc:docMk/>
            <pc:sldMk cId="462602087" sldId="261"/>
            <ac:spMk id="16" creationId="{7A62E32F-BB65-43A8-8EB5-92346890E549}"/>
          </ac:spMkLst>
        </pc:spChg>
        <pc:spChg chg="add del">
          <ac:chgData name="Li, Annabel" userId="28848b59-368c-4d5a-a1ce-ded2b2793c74" providerId="ADAL" clId="{14E0513F-6495-4679-B5CB-FCE7CB044D51}" dt="2022-05-06T04:44:39.955" v="4555" actId="26606"/>
          <ac:spMkLst>
            <pc:docMk/>
            <pc:sldMk cId="462602087" sldId="261"/>
            <ac:spMk id="18" creationId="{14E91B64-9FCC-451E-AFB4-A827D6329367}"/>
          </ac:spMkLst>
        </pc:spChg>
        <pc:spChg chg="add del">
          <ac:chgData name="Li, Annabel" userId="28848b59-368c-4d5a-a1ce-ded2b2793c74" providerId="ADAL" clId="{14E0513F-6495-4679-B5CB-FCE7CB044D51}" dt="2022-05-06T04:44:34.292" v="4551" actId="26606"/>
          <ac:spMkLst>
            <pc:docMk/>
            <pc:sldMk cId="462602087" sldId="261"/>
            <ac:spMk id="31" creationId="{64F9BF67-14D7-4F9D-A8E4-4BB8DE3512EE}"/>
          </ac:spMkLst>
        </pc:spChg>
        <pc:spChg chg="add del">
          <ac:chgData name="Li, Annabel" userId="28848b59-368c-4d5a-a1ce-ded2b2793c74" providerId="ADAL" clId="{14E0513F-6495-4679-B5CB-FCE7CB044D51}" dt="2022-05-06T04:44:35.651" v="4553" actId="26606"/>
          <ac:spMkLst>
            <pc:docMk/>
            <pc:sldMk cId="462602087" sldId="261"/>
            <ac:spMk id="33" creationId="{EA67B5B4-3A24-436E-B663-1B2EBFF8A0CD}"/>
          </ac:spMkLst>
        </pc:spChg>
        <pc:spChg chg="add del">
          <ac:chgData name="Li, Annabel" userId="28848b59-368c-4d5a-a1ce-ded2b2793c74" providerId="ADAL" clId="{14E0513F-6495-4679-B5CB-FCE7CB044D51}" dt="2022-05-07T22:15:04.969" v="5125" actId="26606"/>
          <ac:spMkLst>
            <pc:docMk/>
            <pc:sldMk cId="462602087" sldId="261"/>
            <ac:spMk id="38" creationId="{64F9BF67-14D7-4F9D-A8E4-4BB8DE3512EE}"/>
          </ac:spMkLst>
        </pc:spChg>
        <pc:spChg chg="add del">
          <ac:chgData name="Li, Annabel" userId="28848b59-368c-4d5a-a1ce-ded2b2793c74" providerId="ADAL" clId="{14E0513F-6495-4679-B5CB-FCE7CB044D51}" dt="2022-05-07T22:15:04.969" v="5124" actId="26606"/>
          <ac:spMkLst>
            <pc:docMk/>
            <pc:sldMk cId="462602087" sldId="261"/>
            <ac:spMk id="43" creationId="{C7FA33FF-088D-4F16-95A2-2C64D353DEA8}"/>
          </ac:spMkLst>
        </pc:spChg>
        <pc:spChg chg="add del">
          <ac:chgData name="Li, Annabel" userId="28848b59-368c-4d5a-a1ce-ded2b2793c74" providerId="ADAL" clId="{14E0513F-6495-4679-B5CB-FCE7CB044D51}" dt="2022-05-07T22:15:04.969" v="5124" actId="26606"/>
          <ac:spMkLst>
            <pc:docMk/>
            <pc:sldMk cId="462602087" sldId="261"/>
            <ac:spMk id="45" creationId="{A376EFB1-01CF-419F-ABF1-2AF02BBFCBD1}"/>
          </ac:spMkLst>
        </pc:spChg>
        <pc:spChg chg="add del">
          <ac:chgData name="Li, Annabel" userId="28848b59-368c-4d5a-a1ce-ded2b2793c74" providerId="ADAL" clId="{14E0513F-6495-4679-B5CB-FCE7CB044D51}" dt="2022-05-07T22:15:04.969" v="5124" actId="26606"/>
          <ac:spMkLst>
            <pc:docMk/>
            <pc:sldMk cId="462602087" sldId="261"/>
            <ac:spMk id="47" creationId="{FF9DEA15-78BD-4750-AA18-B9F28A6D5AB8}"/>
          </ac:spMkLst>
        </pc:spChg>
        <pc:spChg chg="add">
          <ac:chgData name="Li, Annabel" userId="28848b59-368c-4d5a-a1ce-ded2b2793c74" providerId="ADAL" clId="{14E0513F-6495-4679-B5CB-FCE7CB044D51}" dt="2022-05-07T22:15:04.969" v="5125" actId="26606"/>
          <ac:spMkLst>
            <pc:docMk/>
            <pc:sldMk cId="462602087" sldId="261"/>
            <ac:spMk id="49" creationId="{7264F718-7FAC-4056-9FA9-A603EC682FE7}"/>
          </ac:spMkLst>
        </pc:spChg>
        <pc:spChg chg="add">
          <ac:chgData name="Li, Annabel" userId="28848b59-368c-4d5a-a1ce-ded2b2793c74" providerId="ADAL" clId="{14E0513F-6495-4679-B5CB-FCE7CB044D51}" dt="2022-05-07T22:15:04.969" v="5125" actId="26606"/>
          <ac:spMkLst>
            <pc:docMk/>
            <pc:sldMk cId="462602087" sldId="261"/>
            <ac:spMk id="50" creationId="{F74639F7-E3C7-4165-A83E-6386A86BA1DA}"/>
          </ac:spMkLst>
        </pc:spChg>
        <pc:spChg chg="add">
          <ac:chgData name="Li, Annabel" userId="28848b59-368c-4d5a-a1ce-ded2b2793c74" providerId="ADAL" clId="{14E0513F-6495-4679-B5CB-FCE7CB044D51}" dt="2022-05-07T22:15:04.969" v="5125" actId="26606"/>
          <ac:spMkLst>
            <pc:docMk/>
            <pc:sldMk cId="462602087" sldId="261"/>
            <ac:spMk id="51" creationId="{8B3AF0F1-707A-463E-B5EE-33C63A40CFC9}"/>
          </ac:spMkLst>
        </pc:spChg>
        <pc:grpChg chg="add del">
          <ac:chgData name="Li, Annabel" userId="28848b59-368c-4d5a-a1ce-ded2b2793c74" providerId="ADAL" clId="{14E0513F-6495-4679-B5CB-FCE7CB044D51}" dt="2022-05-06T04:44:34.292" v="4551" actId="26606"/>
          <ac:grpSpMkLst>
            <pc:docMk/>
            <pc:sldMk cId="462602087" sldId="261"/>
            <ac:grpSpMk id="8" creationId="{DDAE397D-2F47-480F-95CA-D5EDB24333CB}"/>
          </ac:grpSpMkLst>
        </pc:grpChg>
        <pc:grpChg chg="add del">
          <ac:chgData name="Li, Annabel" userId="28848b59-368c-4d5a-a1ce-ded2b2793c74" providerId="ADAL" clId="{14E0513F-6495-4679-B5CB-FCE7CB044D51}" dt="2022-05-07T22:15:04.969" v="5125" actId="26606"/>
          <ac:grpSpMkLst>
            <pc:docMk/>
            <pc:sldMk cId="462602087" sldId="261"/>
            <ac:grpSpMk id="30" creationId="{DDAE397D-2F47-480F-95CA-D5EDB24333CB}"/>
          </ac:grpSpMkLst>
        </pc:grpChg>
      </pc:sldChg>
      <pc:sldChg chg="addSp delSp modSp new del mod ord setBg modAnim setClrOvrMap modNotesTx">
        <pc:chgData name="Li, Annabel" userId="28848b59-368c-4d5a-a1ce-ded2b2793c74" providerId="ADAL" clId="{14E0513F-6495-4679-B5CB-FCE7CB044D51}" dt="2022-05-08T23:56:05.815" v="8449" actId="47"/>
        <pc:sldMkLst>
          <pc:docMk/>
          <pc:sldMk cId="336697948" sldId="262"/>
        </pc:sldMkLst>
        <pc:spChg chg="mod">
          <ac:chgData name="Li, Annabel" userId="28848b59-368c-4d5a-a1ce-ded2b2793c74" providerId="ADAL" clId="{14E0513F-6495-4679-B5CB-FCE7CB044D51}" dt="2022-05-05T04:42:16.912" v="1823" actId="26606"/>
          <ac:spMkLst>
            <pc:docMk/>
            <pc:sldMk cId="336697948" sldId="262"/>
            <ac:spMk id="2" creationId="{3597EEF1-2A23-40A8-9870-FEDFBED616BD}"/>
          </ac:spMkLst>
        </pc:spChg>
        <pc:spChg chg="del">
          <ac:chgData name="Li, Annabel" userId="28848b59-368c-4d5a-a1ce-ded2b2793c74" providerId="ADAL" clId="{14E0513F-6495-4679-B5CB-FCE7CB044D51}" dt="2022-05-05T04:21:00.989" v="1779" actId="478"/>
          <ac:spMkLst>
            <pc:docMk/>
            <pc:sldMk cId="336697948" sldId="262"/>
            <ac:spMk id="3" creationId="{FECCEFF0-A0EE-2C0B-6F42-13573FAE2BB8}"/>
          </ac:spMkLst>
        </pc:spChg>
        <pc:spChg chg="add mod topLvl">
          <ac:chgData name="Li, Annabel" userId="28848b59-368c-4d5a-a1ce-ded2b2793c74" providerId="ADAL" clId="{14E0513F-6495-4679-B5CB-FCE7CB044D51}" dt="2022-05-05T04:43:01.247" v="1830" actId="165"/>
          <ac:spMkLst>
            <pc:docMk/>
            <pc:sldMk cId="336697948" sldId="262"/>
            <ac:spMk id="8" creationId="{4412CDFF-B9A5-8A6C-C32A-778B9303F14F}"/>
          </ac:spMkLst>
        </pc:spChg>
        <pc:spChg chg="add mod topLvl">
          <ac:chgData name="Li, Annabel" userId="28848b59-368c-4d5a-a1ce-ded2b2793c74" providerId="ADAL" clId="{14E0513F-6495-4679-B5CB-FCE7CB044D51}" dt="2022-05-05T04:43:01.247" v="1830" actId="165"/>
          <ac:spMkLst>
            <pc:docMk/>
            <pc:sldMk cId="336697948" sldId="262"/>
            <ac:spMk id="9" creationId="{E1C777A8-CF0B-8D66-229F-D017F0B918B1}"/>
          </ac:spMkLst>
        </pc:spChg>
        <pc:spChg chg="add mod topLvl">
          <ac:chgData name="Li, Annabel" userId="28848b59-368c-4d5a-a1ce-ded2b2793c74" providerId="ADAL" clId="{14E0513F-6495-4679-B5CB-FCE7CB044D51}" dt="2022-05-05T04:43:01.247" v="1830" actId="165"/>
          <ac:spMkLst>
            <pc:docMk/>
            <pc:sldMk cId="336697948" sldId="262"/>
            <ac:spMk id="10" creationId="{8EEBBBA3-5101-6A27-F97E-E3C3D90C78C1}"/>
          </ac:spMkLst>
        </pc:spChg>
        <pc:spChg chg="add del">
          <ac:chgData name="Li, Annabel" userId="28848b59-368c-4d5a-a1ce-ded2b2793c74" providerId="ADAL" clId="{14E0513F-6495-4679-B5CB-FCE7CB044D51}" dt="2022-05-05T04:42:16.912" v="1823" actId="26606"/>
          <ac:spMkLst>
            <pc:docMk/>
            <pc:sldMk cId="336697948" sldId="262"/>
            <ac:spMk id="13" creationId="{C1DEB374-A1D0-48A1-B178-959E6F2433E6}"/>
          </ac:spMkLst>
        </pc:spChg>
        <pc:spChg chg="add del">
          <ac:chgData name="Li, Annabel" userId="28848b59-368c-4d5a-a1ce-ded2b2793c74" providerId="ADAL" clId="{14E0513F-6495-4679-B5CB-FCE7CB044D51}" dt="2022-05-05T04:42:16.912" v="1823" actId="26606"/>
          <ac:spMkLst>
            <pc:docMk/>
            <pc:sldMk cId="336697948" sldId="262"/>
            <ac:spMk id="14" creationId="{2D92A3ED-9854-4AD9-88FB-0EC89C93961E}"/>
          </ac:spMkLst>
        </pc:spChg>
        <pc:spChg chg="add del">
          <ac:chgData name="Li, Annabel" userId="28848b59-368c-4d5a-a1ce-ded2b2793c74" providerId="ADAL" clId="{14E0513F-6495-4679-B5CB-FCE7CB044D51}" dt="2022-05-05T04:41:37.487" v="1820" actId="26606"/>
          <ac:spMkLst>
            <pc:docMk/>
            <pc:sldMk cId="336697948" sldId="262"/>
            <ac:spMk id="16" creationId="{BACC6370-2D7E-4714-9D71-7542949D7D5D}"/>
          </ac:spMkLst>
        </pc:spChg>
        <pc:spChg chg="add del">
          <ac:chgData name="Li, Annabel" userId="28848b59-368c-4d5a-a1ce-ded2b2793c74" providerId="ADAL" clId="{14E0513F-6495-4679-B5CB-FCE7CB044D51}" dt="2022-05-05T04:41:37.487" v="1820" actId="26606"/>
          <ac:spMkLst>
            <pc:docMk/>
            <pc:sldMk cId="336697948" sldId="262"/>
            <ac:spMk id="18" creationId="{256B2C21-A230-48C0-8DF1-C46611373C44}"/>
          </ac:spMkLst>
        </pc:spChg>
        <pc:spChg chg="add del">
          <ac:chgData name="Li, Annabel" userId="28848b59-368c-4d5a-a1ce-ded2b2793c74" providerId="ADAL" clId="{14E0513F-6495-4679-B5CB-FCE7CB044D51}" dt="2022-05-05T04:42:16.912" v="1823" actId="26606"/>
          <ac:spMkLst>
            <pc:docMk/>
            <pc:sldMk cId="336697948" sldId="262"/>
            <ac:spMk id="19" creationId="{69AAB938-4404-42AF-B159-EFB4EFB1E4F7}"/>
          </ac:spMkLst>
        </pc:spChg>
        <pc:spChg chg="add del">
          <ac:chgData name="Li, Annabel" userId="28848b59-368c-4d5a-a1ce-ded2b2793c74" providerId="ADAL" clId="{14E0513F-6495-4679-B5CB-FCE7CB044D51}" dt="2022-05-05T04:41:37.487" v="1820" actId="26606"/>
          <ac:spMkLst>
            <pc:docMk/>
            <pc:sldMk cId="336697948" sldId="262"/>
            <ac:spMk id="20" creationId="{3847E18C-932D-4C95-AABA-FEC7C9499AD7}"/>
          </ac:spMkLst>
        </pc:spChg>
        <pc:spChg chg="add del">
          <ac:chgData name="Li, Annabel" userId="28848b59-368c-4d5a-a1ce-ded2b2793c74" providerId="ADAL" clId="{14E0513F-6495-4679-B5CB-FCE7CB044D51}" dt="2022-05-05T04:42:16.912" v="1823" actId="26606"/>
          <ac:spMkLst>
            <pc:docMk/>
            <pc:sldMk cId="336697948" sldId="262"/>
            <ac:spMk id="21" creationId="{92A46B1C-E9BA-4577-BED6-B96DDC9AC4D2}"/>
          </ac:spMkLst>
        </pc:spChg>
        <pc:spChg chg="add del">
          <ac:chgData name="Li, Annabel" userId="28848b59-368c-4d5a-a1ce-ded2b2793c74" providerId="ADAL" clId="{14E0513F-6495-4679-B5CB-FCE7CB044D51}" dt="2022-05-05T04:41:37.487" v="1820" actId="26606"/>
          <ac:spMkLst>
            <pc:docMk/>
            <pc:sldMk cId="336697948" sldId="262"/>
            <ac:spMk id="22" creationId="{3150CB11-0C61-439E-910F-5787759E72A0}"/>
          </ac:spMkLst>
        </pc:spChg>
        <pc:spChg chg="add del">
          <ac:chgData name="Li, Annabel" userId="28848b59-368c-4d5a-a1ce-ded2b2793c74" providerId="ADAL" clId="{14E0513F-6495-4679-B5CB-FCE7CB044D51}" dt="2022-05-05T04:41:37.487" v="1820" actId="26606"/>
          <ac:spMkLst>
            <pc:docMk/>
            <pc:sldMk cId="336697948" sldId="262"/>
            <ac:spMk id="24" creationId="{43F8A58B-5155-44CE-A5FF-7647B47D0A7A}"/>
          </ac:spMkLst>
        </pc:spChg>
        <pc:spChg chg="add del">
          <ac:chgData name="Li, Annabel" userId="28848b59-368c-4d5a-a1ce-ded2b2793c74" providerId="ADAL" clId="{14E0513F-6495-4679-B5CB-FCE7CB044D51}" dt="2022-05-05T04:41:37.487" v="1820" actId="26606"/>
          <ac:spMkLst>
            <pc:docMk/>
            <pc:sldMk cId="336697948" sldId="262"/>
            <ac:spMk id="26" creationId="{443F2ACA-E6D6-4028-82DD-F03C262D5DE6}"/>
          </ac:spMkLst>
        </pc:spChg>
        <pc:grpChg chg="add del mod">
          <ac:chgData name="Li, Annabel" userId="28848b59-368c-4d5a-a1ce-ded2b2793c74" providerId="ADAL" clId="{14E0513F-6495-4679-B5CB-FCE7CB044D51}" dt="2022-05-05T04:43:01.247" v="1830" actId="165"/>
          <ac:grpSpMkLst>
            <pc:docMk/>
            <pc:sldMk cId="336697948" sldId="262"/>
            <ac:grpSpMk id="11" creationId="{D1EE05D8-8E3E-B0CB-934A-F987B8F6BD82}"/>
          </ac:grpSpMkLst>
        </pc:grpChg>
        <pc:picChg chg="add mod topLvl">
          <ac:chgData name="Li, Annabel" userId="28848b59-368c-4d5a-a1ce-ded2b2793c74" providerId="ADAL" clId="{14E0513F-6495-4679-B5CB-FCE7CB044D51}" dt="2022-05-05T04:43:01.247" v="1830" actId="165"/>
          <ac:picMkLst>
            <pc:docMk/>
            <pc:sldMk cId="336697948" sldId="262"/>
            <ac:picMk id="4" creationId="{DD1A9867-6706-B15B-E36E-0FBEA519DF64}"/>
          </ac:picMkLst>
        </pc:picChg>
        <pc:cxnChg chg="add del">
          <ac:chgData name="Li, Annabel" userId="28848b59-368c-4d5a-a1ce-ded2b2793c74" providerId="ADAL" clId="{14E0513F-6495-4679-B5CB-FCE7CB044D51}" dt="2022-05-05T04:10:33.772" v="1667" actId="21"/>
          <ac:cxnSpMkLst>
            <pc:docMk/>
            <pc:sldMk cId="336697948" sldId="262"/>
            <ac:cxnSpMk id="6" creationId="{46C861D8-FB47-2DE2-E3B6-0D9DA4775BBB}"/>
          </ac:cxnSpMkLst>
        </pc:cxnChg>
        <pc:cxnChg chg="add del mod">
          <ac:chgData name="Li, Annabel" userId="28848b59-368c-4d5a-a1ce-ded2b2793c74" providerId="ADAL" clId="{14E0513F-6495-4679-B5CB-FCE7CB044D51}" dt="2022-05-05T04:10:56.953" v="1672" actId="478"/>
          <ac:cxnSpMkLst>
            <pc:docMk/>
            <pc:sldMk cId="336697948" sldId="262"/>
            <ac:cxnSpMk id="7" creationId="{4FFCE38F-451D-A61E-D2DE-411C7022305D}"/>
          </ac:cxnSpMkLst>
        </pc:cxnChg>
      </pc:sldChg>
      <pc:sldChg chg="addSp delSp modSp new mod modTransition setBg modNotesTx">
        <pc:chgData name="Li, Annabel" userId="28848b59-368c-4d5a-a1ce-ded2b2793c74" providerId="ADAL" clId="{14E0513F-6495-4679-B5CB-FCE7CB044D51}" dt="2022-05-09T22:47:07.055" v="8483" actId="20577"/>
        <pc:sldMkLst>
          <pc:docMk/>
          <pc:sldMk cId="4163013440" sldId="263"/>
        </pc:sldMkLst>
        <pc:spChg chg="del mod">
          <ac:chgData name="Li, Annabel" userId="28848b59-368c-4d5a-a1ce-ded2b2793c74" providerId="ADAL" clId="{14E0513F-6495-4679-B5CB-FCE7CB044D51}" dt="2022-05-06T03:59:05.245" v="3374" actId="478"/>
          <ac:spMkLst>
            <pc:docMk/>
            <pc:sldMk cId="4163013440" sldId="263"/>
            <ac:spMk id="2" creationId="{1038E233-FB06-4461-6440-C5D905B41B28}"/>
          </ac:spMkLst>
        </pc:spChg>
        <pc:spChg chg="add del">
          <ac:chgData name="Li, Annabel" userId="28848b59-368c-4d5a-a1ce-ded2b2793c74" providerId="ADAL" clId="{14E0513F-6495-4679-B5CB-FCE7CB044D51}" dt="2022-05-05T02:50:51.424" v="1101" actId="26606"/>
          <ac:spMkLst>
            <pc:docMk/>
            <pc:sldMk cId="4163013440" sldId="263"/>
            <ac:spMk id="3" creationId="{52414F88-0309-DC1D-1404-9DDEA13CA444}"/>
          </ac:spMkLst>
        </pc:spChg>
        <pc:spChg chg="add del mod">
          <ac:chgData name="Li, Annabel" userId="28848b59-368c-4d5a-a1ce-ded2b2793c74" providerId="ADAL" clId="{14E0513F-6495-4679-B5CB-FCE7CB044D51}" dt="2022-05-06T03:59:43.068" v="3375" actId="478"/>
          <ac:spMkLst>
            <pc:docMk/>
            <pc:sldMk cId="4163013440" sldId="263"/>
            <ac:spMk id="5" creationId="{8D8AFE25-F4D3-7C76-776F-6F9F460E16A2}"/>
          </ac:spMkLst>
        </pc:spChg>
        <pc:spChg chg="add del">
          <ac:chgData name="Li, Annabel" userId="28848b59-368c-4d5a-a1ce-ded2b2793c74" providerId="ADAL" clId="{14E0513F-6495-4679-B5CB-FCE7CB044D51}" dt="2022-05-05T02:51:16.214" v="1174" actId="26606"/>
          <ac:spMkLst>
            <pc:docMk/>
            <pc:sldMk cId="4163013440" sldId="263"/>
            <ac:spMk id="6" creationId="{D4771268-CB57-404A-9271-370EB28F6090}"/>
          </ac:spMkLst>
        </pc:spChg>
        <pc:spChg chg="add del mod">
          <ac:chgData name="Li, Annabel" userId="28848b59-368c-4d5a-a1ce-ded2b2793c74" providerId="ADAL" clId="{14E0513F-6495-4679-B5CB-FCE7CB044D51}" dt="2022-05-06T03:59:43.068" v="3375" actId="478"/>
          <ac:spMkLst>
            <pc:docMk/>
            <pc:sldMk cId="4163013440" sldId="263"/>
            <ac:spMk id="7" creationId="{F30DF18F-04CE-B7B9-D763-8C8D588A6277}"/>
          </ac:spMkLst>
        </pc:spChg>
        <pc:spChg chg="add mod">
          <ac:chgData name="Li, Annabel" userId="28848b59-368c-4d5a-a1ce-ded2b2793c74" providerId="ADAL" clId="{14E0513F-6495-4679-B5CB-FCE7CB044D51}" dt="2022-05-07T19:00:31.580" v="4795" actId="2711"/>
          <ac:spMkLst>
            <pc:docMk/>
            <pc:sldMk cId="4163013440" sldId="263"/>
            <ac:spMk id="8" creationId="{C9A9295B-528E-AFE1-05A5-123F72D2873E}"/>
          </ac:spMkLst>
        </pc:spChg>
        <pc:spChg chg="add del">
          <ac:chgData name="Li, Annabel" userId="28848b59-368c-4d5a-a1ce-ded2b2793c74" providerId="ADAL" clId="{14E0513F-6495-4679-B5CB-FCE7CB044D51}" dt="2022-05-05T02:49:40.486" v="1093" actId="26606"/>
          <ac:spMkLst>
            <pc:docMk/>
            <pc:sldMk cId="4163013440" sldId="263"/>
            <ac:spMk id="9" creationId="{D4771268-CB57-404A-9271-370EB28F6090}"/>
          </ac:spMkLst>
        </pc:spChg>
        <pc:spChg chg="add del">
          <ac:chgData name="Li, Annabel" userId="28848b59-368c-4d5a-a1ce-ded2b2793c74" providerId="ADAL" clId="{14E0513F-6495-4679-B5CB-FCE7CB044D51}" dt="2022-05-05T03:21:39.065" v="1332" actId="26606"/>
          <ac:spMkLst>
            <pc:docMk/>
            <pc:sldMk cId="4163013440" sldId="263"/>
            <ac:spMk id="11" creationId="{D12DDE76-C203-4047-9998-63900085B5E8}"/>
          </ac:spMkLst>
        </pc:spChg>
        <pc:spChg chg="add">
          <ac:chgData name="Li, Annabel" userId="28848b59-368c-4d5a-a1ce-ded2b2793c74" providerId="ADAL" clId="{14E0513F-6495-4679-B5CB-FCE7CB044D51}" dt="2022-05-06T04:09:22.898" v="3554" actId="26606"/>
          <ac:spMkLst>
            <pc:docMk/>
            <pc:sldMk cId="4163013440" sldId="263"/>
            <ac:spMk id="15" creationId="{488333BA-AE6E-427A-9B16-A39C8073F4EB}"/>
          </ac:spMkLst>
        </pc:spChg>
        <pc:spChg chg="add del">
          <ac:chgData name="Li, Annabel" userId="28848b59-368c-4d5a-a1ce-ded2b2793c74" providerId="ADAL" clId="{14E0513F-6495-4679-B5CB-FCE7CB044D51}" dt="2022-05-05T03:21:49.496" v="1333" actId="26606"/>
          <ac:spMkLst>
            <pc:docMk/>
            <pc:sldMk cId="4163013440" sldId="263"/>
            <ac:spMk id="16" creationId="{6753252F-4873-4F63-801D-CC719279A7D5}"/>
          </ac:spMkLst>
        </pc:spChg>
        <pc:spChg chg="add">
          <ac:chgData name="Li, Annabel" userId="28848b59-368c-4d5a-a1ce-ded2b2793c74" providerId="ADAL" clId="{14E0513F-6495-4679-B5CB-FCE7CB044D51}" dt="2022-05-06T04:09:22.898" v="3554" actId="26606"/>
          <ac:spMkLst>
            <pc:docMk/>
            <pc:sldMk cId="4163013440" sldId="263"/>
            <ac:spMk id="17" creationId="{F98ED85F-DCEE-4B50-802E-71A6E3E12B04}"/>
          </ac:spMkLst>
        </pc:spChg>
        <pc:spChg chg="add del">
          <ac:chgData name="Li, Annabel" userId="28848b59-368c-4d5a-a1ce-ded2b2793c74" providerId="ADAL" clId="{14E0513F-6495-4679-B5CB-FCE7CB044D51}" dt="2022-05-05T03:21:49.496" v="1333" actId="26606"/>
          <ac:spMkLst>
            <pc:docMk/>
            <pc:sldMk cId="4163013440" sldId="263"/>
            <ac:spMk id="18" creationId="{047C8CCB-F95D-4249-92DD-651249D3535A}"/>
          </ac:spMkLst>
        </pc:spChg>
        <pc:spChg chg="add del">
          <ac:chgData name="Li, Annabel" userId="28848b59-368c-4d5a-a1ce-ded2b2793c74" providerId="ADAL" clId="{14E0513F-6495-4679-B5CB-FCE7CB044D51}" dt="2022-05-05T03:23:24.101" v="1387" actId="26606"/>
          <ac:spMkLst>
            <pc:docMk/>
            <pc:sldMk cId="4163013440" sldId="263"/>
            <ac:spMk id="23" creationId="{D12DDE76-C203-4047-9998-63900085B5E8}"/>
          </ac:spMkLst>
        </pc:spChg>
        <pc:spChg chg="add del">
          <ac:chgData name="Li, Annabel" userId="28848b59-368c-4d5a-a1ce-ded2b2793c74" providerId="ADAL" clId="{14E0513F-6495-4679-B5CB-FCE7CB044D51}" dt="2022-05-05T03:23:19.518" v="1384" actId="26606"/>
          <ac:spMkLst>
            <pc:docMk/>
            <pc:sldMk cId="4163013440" sldId="263"/>
            <ac:spMk id="27" creationId="{901F1A95-CF21-1785-3DE5-D964E71CAB56}"/>
          </ac:spMkLst>
        </pc:spChg>
        <pc:spChg chg="add del">
          <ac:chgData name="Li, Annabel" userId="28848b59-368c-4d5a-a1ce-ded2b2793c74" providerId="ADAL" clId="{14E0513F-6495-4679-B5CB-FCE7CB044D51}" dt="2022-05-05T03:23:19.518" v="1384" actId="26606"/>
          <ac:spMkLst>
            <pc:docMk/>
            <pc:sldMk cId="4163013440" sldId="263"/>
            <ac:spMk id="30" creationId="{5E39A796-BE83-48B1-B33F-35C4A32AAB57}"/>
          </ac:spMkLst>
        </pc:spChg>
        <pc:spChg chg="add del">
          <ac:chgData name="Li, Annabel" userId="28848b59-368c-4d5a-a1ce-ded2b2793c74" providerId="ADAL" clId="{14E0513F-6495-4679-B5CB-FCE7CB044D51}" dt="2022-05-05T03:23:19.518" v="1384" actId="26606"/>
          <ac:spMkLst>
            <pc:docMk/>
            <pc:sldMk cId="4163013440" sldId="263"/>
            <ac:spMk id="32" creationId="{72F84B47-E267-4194-8194-831DB7B5547F}"/>
          </ac:spMkLst>
        </pc:spChg>
        <pc:spChg chg="add del">
          <ac:chgData name="Li, Annabel" userId="28848b59-368c-4d5a-a1ce-ded2b2793c74" providerId="ADAL" clId="{14E0513F-6495-4679-B5CB-FCE7CB044D51}" dt="2022-05-05T03:23:24.095" v="1386" actId="26606"/>
          <ac:spMkLst>
            <pc:docMk/>
            <pc:sldMk cId="4163013440" sldId="263"/>
            <ac:spMk id="34" creationId="{73DE2CFE-42F2-48F0-8706-5264E012B10C}"/>
          </ac:spMkLst>
        </pc:spChg>
        <pc:spChg chg="add del">
          <ac:chgData name="Li, Annabel" userId="28848b59-368c-4d5a-a1ce-ded2b2793c74" providerId="ADAL" clId="{14E0513F-6495-4679-B5CB-FCE7CB044D51}" dt="2022-05-05T03:23:24.095" v="1386" actId="26606"/>
          <ac:spMkLst>
            <pc:docMk/>
            <pc:sldMk cId="4163013440" sldId="263"/>
            <ac:spMk id="35" creationId="{AD20F0FF-4A33-AF5B-507C-3EE72725BBC2}"/>
          </ac:spMkLst>
        </pc:spChg>
        <pc:picChg chg="add del mod">
          <ac:chgData name="Li, Annabel" userId="28848b59-368c-4d5a-a1ce-ded2b2793c74" providerId="ADAL" clId="{14E0513F-6495-4679-B5CB-FCE7CB044D51}" dt="2022-05-06T03:59:02.262" v="3373" actId="478"/>
          <ac:picMkLst>
            <pc:docMk/>
            <pc:sldMk cId="4163013440" sldId="263"/>
            <ac:picMk id="4" creationId="{D8961330-E616-2EDB-DAAC-5A871D5CF4FA}"/>
          </ac:picMkLst>
        </pc:picChg>
        <pc:picChg chg="add mod">
          <ac:chgData name="Li, Annabel" userId="28848b59-368c-4d5a-a1ce-ded2b2793c74" providerId="ADAL" clId="{14E0513F-6495-4679-B5CB-FCE7CB044D51}" dt="2022-05-06T04:09:57.930" v="3573" actId="1038"/>
          <ac:picMkLst>
            <pc:docMk/>
            <pc:sldMk cId="4163013440" sldId="263"/>
            <ac:picMk id="9" creationId="{6983F212-DAB2-21FB-DEE8-B1892E3B6780}"/>
          </ac:picMkLst>
        </pc:picChg>
        <pc:picChg chg="add mod">
          <ac:chgData name="Li, Annabel" userId="28848b59-368c-4d5a-a1ce-ded2b2793c74" providerId="ADAL" clId="{14E0513F-6495-4679-B5CB-FCE7CB044D51}" dt="2022-05-06T04:10:03.338" v="3584" actId="1038"/>
          <ac:picMkLst>
            <pc:docMk/>
            <pc:sldMk cId="4163013440" sldId="263"/>
            <ac:picMk id="10" creationId="{673D5CF5-F7A4-6239-76F0-B95795DE1098}"/>
          </ac:picMkLst>
        </pc:picChg>
      </pc:sldChg>
      <pc:sldChg chg="addSp delSp modSp new del mod modNotesTx">
        <pc:chgData name="Li, Annabel" userId="28848b59-368c-4d5a-a1ce-ded2b2793c74" providerId="ADAL" clId="{14E0513F-6495-4679-B5CB-FCE7CB044D51}" dt="2022-05-06T04:02:20.337" v="3402" actId="47"/>
        <pc:sldMkLst>
          <pc:docMk/>
          <pc:sldMk cId="2324772852" sldId="264"/>
        </pc:sldMkLst>
        <pc:spChg chg="mod">
          <ac:chgData name="Li, Annabel" userId="28848b59-368c-4d5a-a1ce-ded2b2793c74" providerId="ADAL" clId="{14E0513F-6495-4679-B5CB-FCE7CB044D51}" dt="2022-05-06T03:57:52.601" v="3371" actId="20577"/>
          <ac:spMkLst>
            <pc:docMk/>
            <pc:sldMk cId="2324772852" sldId="264"/>
            <ac:spMk id="2" creationId="{83F31047-FB99-F815-530D-43B4BB4DA387}"/>
          </ac:spMkLst>
        </pc:spChg>
        <pc:spChg chg="mod">
          <ac:chgData name="Li, Annabel" userId="28848b59-368c-4d5a-a1ce-ded2b2793c74" providerId="ADAL" clId="{14E0513F-6495-4679-B5CB-FCE7CB044D51}" dt="2022-05-05T04:22:49.034" v="1782" actId="14100"/>
          <ac:spMkLst>
            <pc:docMk/>
            <pc:sldMk cId="2324772852" sldId="264"/>
            <ac:spMk id="3" creationId="{9D55A86E-D4ED-8797-7405-9F639788C961}"/>
          </ac:spMkLst>
        </pc:spChg>
        <pc:picChg chg="add del mod">
          <ac:chgData name="Li, Annabel" userId="28848b59-368c-4d5a-a1ce-ded2b2793c74" providerId="ADAL" clId="{14E0513F-6495-4679-B5CB-FCE7CB044D51}" dt="2022-05-05T04:23:25.497" v="1786" actId="21"/>
          <ac:picMkLst>
            <pc:docMk/>
            <pc:sldMk cId="2324772852" sldId="264"/>
            <ac:picMk id="4" creationId="{A00ED16D-CBEB-12A7-2808-11A92D7482EE}"/>
          </ac:picMkLst>
        </pc:picChg>
      </pc:sldChg>
      <pc:sldChg chg="addSp delSp modSp new del mod ord modTransition setBg modAnim setClrOvrMap modNotesTx">
        <pc:chgData name="Li, Annabel" userId="28848b59-368c-4d5a-a1ce-ded2b2793c74" providerId="ADAL" clId="{14E0513F-6495-4679-B5CB-FCE7CB044D51}" dt="2022-05-09T23:03:33.520" v="8558" actId="2696"/>
        <pc:sldMkLst>
          <pc:docMk/>
          <pc:sldMk cId="1660882570" sldId="265"/>
        </pc:sldMkLst>
        <pc:spChg chg="mod">
          <ac:chgData name="Li, Annabel" userId="28848b59-368c-4d5a-a1ce-ded2b2793c74" providerId="ADAL" clId="{14E0513F-6495-4679-B5CB-FCE7CB044D51}" dt="2022-05-05T04:44:06.371" v="1839" actId="1076"/>
          <ac:spMkLst>
            <pc:docMk/>
            <pc:sldMk cId="1660882570" sldId="265"/>
            <ac:spMk id="2" creationId="{D6682D52-F951-24CA-10F3-8E825B2AFEAE}"/>
          </ac:spMkLst>
        </pc:spChg>
        <pc:spChg chg="add mod">
          <ac:chgData name="Li, Annabel" userId="28848b59-368c-4d5a-a1ce-ded2b2793c74" providerId="ADAL" clId="{14E0513F-6495-4679-B5CB-FCE7CB044D51}" dt="2022-05-06T03:24:27.479" v="2548" actId="1076"/>
          <ac:spMkLst>
            <pc:docMk/>
            <pc:sldMk cId="1660882570" sldId="265"/>
            <ac:spMk id="3" creationId="{9C560294-15A5-7271-1E82-6EC900520798}"/>
          </ac:spMkLst>
        </pc:spChg>
        <pc:spChg chg="del mod">
          <ac:chgData name="Li, Annabel" userId="28848b59-368c-4d5a-a1ce-ded2b2793c74" providerId="ADAL" clId="{14E0513F-6495-4679-B5CB-FCE7CB044D51}" dt="2022-05-05T04:24:56.835" v="1806" actId="478"/>
          <ac:spMkLst>
            <pc:docMk/>
            <pc:sldMk cId="1660882570" sldId="265"/>
            <ac:spMk id="3" creationId="{F06C1E8B-65F7-9540-CF25-89A43347CB85}"/>
          </ac:spMkLst>
        </pc:spChg>
        <pc:spChg chg="add mod">
          <ac:chgData name="Li, Annabel" userId="28848b59-368c-4d5a-a1ce-ded2b2793c74" providerId="ADAL" clId="{14E0513F-6495-4679-B5CB-FCE7CB044D51}" dt="2022-05-06T03:24:00.627" v="2529" actId="688"/>
          <ac:spMkLst>
            <pc:docMk/>
            <pc:sldMk cId="1660882570" sldId="265"/>
            <ac:spMk id="8" creationId="{6E68B608-29FC-13B2-A3B9-87EB97CF67EA}"/>
          </ac:spMkLst>
        </pc:spChg>
        <pc:spChg chg="add del">
          <ac:chgData name="Li, Annabel" userId="28848b59-368c-4d5a-a1ce-ded2b2793c74" providerId="ADAL" clId="{14E0513F-6495-4679-B5CB-FCE7CB044D51}" dt="2022-05-05T04:40:58.179" v="1816" actId="26606"/>
          <ac:spMkLst>
            <pc:docMk/>
            <pc:sldMk cId="1660882570" sldId="265"/>
            <ac:spMk id="8" creationId="{823AC064-BC96-4F32-8AE1-B2FD38754823}"/>
          </ac:spMkLst>
        </pc:spChg>
        <pc:spChg chg="add del mod">
          <ac:chgData name="Li, Annabel" userId="28848b59-368c-4d5a-a1ce-ded2b2793c74" providerId="ADAL" clId="{14E0513F-6495-4679-B5CB-FCE7CB044D51}" dt="2022-05-06T03:23:53.650" v="2527" actId="478"/>
          <ac:spMkLst>
            <pc:docMk/>
            <pc:sldMk cId="1660882570" sldId="265"/>
            <ac:spMk id="9" creationId="{F5BC9AF6-702E-4141-61AB-E0E7ED326578}"/>
          </ac:spMkLst>
        </pc:spChg>
        <pc:spChg chg="add mod">
          <ac:chgData name="Li, Annabel" userId="28848b59-368c-4d5a-a1ce-ded2b2793c74" providerId="ADAL" clId="{14E0513F-6495-4679-B5CB-FCE7CB044D51}" dt="2022-05-06T03:24:08.918" v="2531" actId="1076"/>
          <ac:spMkLst>
            <pc:docMk/>
            <pc:sldMk cId="1660882570" sldId="265"/>
            <ac:spMk id="10" creationId="{73963BB9-2759-123A-1287-2DA625C73D6F}"/>
          </ac:spMkLst>
        </pc:spChg>
        <pc:spChg chg="add mod">
          <ac:chgData name="Li, Annabel" userId="28848b59-368c-4d5a-a1ce-ded2b2793c74" providerId="ADAL" clId="{14E0513F-6495-4679-B5CB-FCE7CB044D51}" dt="2022-05-06T03:26:02.495" v="2564" actId="1038"/>
          <ac:spMkLst>
            <pc:docMk/>
            <pc:sldMk cId="1660882570" sldId="265"/>
            <ac:spMk id="12" creationId="{3DCBCB5B-2C78-BC09-A8F3-D92F601520C2}"/>
          </ac:spMkLst>
        </pc:spChg>
        <pc:spChg chg="add del">
          <ac:chgData name="Li, Annabel" userId="28848b59-368c-4d5a-a1ce-ded2b2793c74" providerId="ADAL" clId="{14E0513F-6495-4679-B5CB-FCE7CB044D51}" dt="2022-05-05T04:40:09.573" v="1810" actId="26606"/>
          <ac:spMkLst>
            <pc:docMk/>
            <pc:sldMk cId="1660882570" sldId="265"/>
            <ac:spMk id="14" creationId="{15F33878-D502-4FFA-8ACE-F2AECDB2A23F}"/>
          </ac:spMkLst>
        </pc:spChg>
        <pc:spChg chg="add del">
          <ac:chgData name="Li, Annabel" userId="28848b59-368c-4d5a-a1ce-ded2b2793c74" providerId="ADAL" clId="{14E0513F-6495-4679-B5CB-FCE7CB044D51}" dt="2022-05-05T04:40:09.573" v="1810" actId="26606"/>
          <ac:spMkLst>
            <pc:docMk/>
            <pc:sldMk cId="1660882570" sldId="265"/>
            <ac:spMk id="15" creationId="{2151139A-886F-4B97-8815-729AD3831BBD}"/>
          </ac:spMkLst>
        </pc:spChg>
        <pc:spChg chg="add del">
          <ac:chgData name="Li, Annabel" userId="28848b59-368c-4d5a-a1ce-ded2b2793c74" providerId="ADAL" clId="{14E0513F-6495-4679-B5CB-FCE7CB044D51}" dt="2022-05-05T04:40:09.573" v="1810" actId="26606"/>
          <ac:spMkLst>
            <pc:docMk/>
            <pc:sldMk cId="1660882570" sldId="265"/>
            <ac:spMk id="16" creationId="{D3539FEE-81D3-4406-802E-60B20B16F4F6}"/>
          </ac:spMkLst>
        </pc:spChg>
        <pc:spChg chg="add del">
          <ac:chgData name="Li, Annabel" userId="28848b59-368c-4d5a-a1ce-ded2b2793c74" providerId="ADAL" clId="{14E0513F-6495-4679-B5CB-FCE7CB044D51}" dt="2022-05-05T04:40:09.573" v="1810" actId="26606"/>
          <ac:spMkLst>
            <pc:docMk/>
            <pc:sldMk cId="1660882570" sldId="265"/>
            <ac:spMk id="17" creationId="{AB5E08C4-8CDD-4623-A5B8-E998C6DEE3B7}"/>
          </ac:spMkLst>
        </pc:spChg>
        <pc:spChg chg="add del">
          <ac:chgData name="Li, Annabel" userId="28848b59-368c-4d5a-a1ce-ded2b2793c74" providerId="ADAL" clId="{14E0513F-6495-4679-B5CB-FCE7CB044D51}" dt="2022-05-05T04:40:09.573" v="1810" actId="26606"/>
          <ac:spMkLst>
            <pc:docMk/>
            <pc:sldMk cId="1660882570" sldId="265"/>
            <ac:spMk id="18" creationId="{DC701763-729E-462F-A5A8-E0DEFEB1E2E4}"/>
          </ac:spMkLst>
        </pc:spChg>
        <pc:picChg chg="add mod ord">
          <ac:chgData name="Li, Annabel" userId="28848b59-368c-4d5a-a1ce-ded2b2793c74" providerId="ADAL" clId="{14E0513F-6495-4679-B5CB-FCE7CB044D51}" dt="2022-05-05T04:40:58.179" v="1817" actId="26606"/>
          <ac:picMkLst>
            <pc:docMk/>
            <pc:sldMk cId="1660882570" sldId="265"/>
            <ac:picMk id="4" creationId="{A9BD1600-305C-0D4A-5EDA-F2C63EB94CAE}"/>
          </ac:picMkLst>
        </pc:picChg>
        <pc:picChg chg="add mod">
          <ac:chgData name="Li, Annabel" userId="28848b59-368c-4d5a-a1ce-ded2b2793c74" providerId="ADAL" clId="{14E0513F-6495-4679-B5CB-FCE7CB044D51}" dt="2022-05-05T04:40:58.179" v="1817" actId="26606"/>
          <ac:picMkLst>
            <pc:docMk/>
            <pc:sldMk cId="1660882570" sldId="265"/>
            <ac:picMk id="5" creationId="{BA059286-AE6D-0078-2ECD-5EC36634AC35}"/>
          </ac:picMkLst>
        </pc:picChg>
        <pc:cxnChg chg="add del">
          <ac:chgData name="Li, Annabel" userId="28848b59-368c-4d5a-a1ce-ded2b2793c74" providerId="ADAL" clId="{14E0513F-6495-4679-B5CB-FCE7CB044D51}" dt="2022-05-05T04:40:58.179" v="1816" actId="26606"/>
          <ac:cxnSpMkLst>
            <pc:docMk/>
            <pc:sldMk cId="1660882570" sldId="265"/>
            <ac:cxnSpMk id="7" creationId="{DB146403-F3D6-484B-B2ED-97F9565D0370}"/>
          </ac:cxnSpMkLst>
        </pc:cxnChg>
        <pc:cxnChg chg="add del">
          <ac:chgData name="Li, Annabel" userId="28848b59-368c-4d5a-a1ce-ded2b2793c74" providerId="ADAL" clId="{14E0513F-6495-4679-B5CB-FCE7CB044D51}" dt="2022-05-05T04:40:58.179" v="1816" actId="26606"/>
          <ac:cxnSpMkLst>
            <pc:docMk/>
            <pc:sldMk cId="1660882570" sldId="265"/>
            <ac:cxnSpMk id="9" creationId="{7E7C77BC-7138-40B1-A15B-20F57A494629}"/>
          </ac:cxnSpMkLst>
        </pc:cxnChg>
        <pc:cxnChg chg="add del">
          <ac:chgData name="Li, Annabel" userId="28848b59-368c-4d5a-a1ce-ded2b2793c74" providerId="ADAL" clId="{14E0513F-6495-4679-B5CB-FCE7CB044D51}" dt="2022-05-05T04:40:07.992" v="1808" actId="26606"/>
          <ac:cxnSpMkLst>
            <pc:docMk/>
            <pc:sldMk cId="1660882570" sldId="265"/>
            <ac:cxnSpMk id="10" creationId="{EBAD6A72-88E8-42F7-88B9-CAF744536BE4}"/>
          </ac:cxnSpMkLst>
        </pc:cxnChg>
        <pc:cxnChg chg="add">
          <ac:chgData name="Li, Annabel" userId="28848b59-368c-4d5a-a1ce-ded2b2793c74" providerId="ADAL" clId="{14E0513F-6495-4679-B5CB-FCE7CB044D51}" dt="2022-05-05T04:40:58.179" v="1817" actId="26606"/>
          <ac:cxnSpMkLst>
            <pc:docMk/>
            <pc:sldMk cId="1660882570" sldId="265"/>
            <ac:cxnSpMk id="11" creationId="{EBAD6A72-88E8-42F7-88B9-CAF744536BE4}"/>
          </ac:cxnSpMkLst>
        </pc:cxnChg>
        <pc:cxnChg chg="add del">
          <ac:chgData name="Li, Annabel" userId="28848b59-368c-4d5a-a1ce-ded2b2793c74" providerId="ADAL" clId="{14E0513F-6495-4679-B5CB-FCE7CB044D51}" dt="2022-05-05T04:40:07.992" v="1808" actId="26606"/>
          <ac:cxnSpMkLst>
            <pc:docMk/>
            <pc:sldMk cId="1660882570" sldId="265"/>
            <ac:cxnSpMk id="12" creationId="{C800968E-0A99-46C4-A9B2-6A63AC66F4B0}"/>
          </ac:cxnSpMkLst>
        </pc:cxnChg>
        <pc:cxnChg chg="add">
          <ac:chgData name="Li, Annabel" userId="28848b59-368c-4d5a-a1ce-ded2b2793c74" providerId="ADAL" clId="{14E0513F-6495-4679-B5CB-FCE7CB044D51}" dt="2022-05-05T04:40:58.179" v="1817" actId="26606"/>
          <ac:cxnSpMkLst>
            <pc:docMk/>
            <pc:sldMk cId="1660882570" sldId="265"/>
            <ac:cxnSpMk id="13" creationId="{C800968E-0A99-46C4-A9B2-6A63AC66F4B0}"/>
          </ac:cxnSpMkLst>
        </pc:cxnChg>
        <pc:cxnChg chg="add del">
          <ac:chgData name="Li, Annabel" userId="28848b59-368c-4d5a-a1ce-ded2b2793c74" providerId="ADAL" clId="{14E0513F-6495-4679-B5CB-FCE7CB044D51}" dt="2022-05-05T04:40:32.816" v="1812" actId="26606"/>
          <ac:cxnSpMkLst>
            <pc:docMk/>
            <pc:sldMk cId="1660882570" sldId="265"/>
            <ac:cxnSpMk id="20" creationId="{EBAD6A72-88E8-42F7-88B9-CAF744536BE4}"/>
          </ac:cxnSpMkLst>
        </pc:cxnChg>
        <pc:cxnChg chg="add del">
          <ac:chgData name="Li, Annabel" userId="28848b59-368c-4d5a-a1ce-ded2b2793c74" providerId="ADAL" clId="{14E0513F-6495-4679-B5CB-FCE7CB044D51}" dt="2022-05-05T04:40:32.816" v="1812" actId="26606"/>
          <ac:cxnSpMkLst>
            <pc:docMk/>
            <pc:sldMk cId="1660882570" sldId="265"/>
            <ac:cxnSpMk id="21" creationId="{C800968E-0A99-46C4-A9B2-6A63AC66F4B0}"/>
          </ac:cxnSpMkLst>
        </pc:cxnChg>
        <pc:cxnChg chg="add del">
          <ac:chgData name="Li, Annabel" userId="28848b59-368c-4d5a-a1ce-ded2b2793c74" providerId="ADAL" clId="{14E0513F-6495-4679-B5CB-FCE7CB044D51}" dt="2022-05-05T04:40:35.643" v="1814" actId="26606"/>
          <ac:cxnSpMkLst>
            <pc:docMk/>
            <pc:sldMk cId="1660882570" sldId="265"/>
            <ac:cxnSpMk id="23" creationId="{B6375111-306C-49EA-9DD1-79A2ED78FA30}"/>
          </ac:cxnSpMkLst>
        </pc:cxnChg>
      </pc:sldChg>
      <pc:sldChg chg="addSp delSp modSp new del mod setBg modNotesTx">
        <pc:chgData name="Li, Annabel" userId="28848b59-368c-4d5a-a1ce-ded2b2793c74" providerId="ADAL" clId="{14E0513F-6495-4679-B5CB-FCE7CB044D51}" dt="2022-05-08T22:06:38.462" v="5297" actId="47"/>
        <pc:sldMkLst>
          <pc:docMk/>
          <pc:sldMk cId="2217916631" sldId="266"/>
        </pc:sldMkLst>
        <pc:spChg chg="mod ord">
          <ac:chgData name="Li, Annabel" userId="28848b59-368c-4d5a-a1ce-ded2b2793c74" providerId="ADAL" clId="{14E0513F-6495-4679-B5CB-FCE7CB044D51}" dt="2022-05-07T22:00:56.976" v="4830" actId="26606"/>
          <ac:spMkLst>
            <pc:docMk/>
            <pc:sldMk cId="2217916631" sldId="266"/>
            <ac:spMk id="2" creationId="{1355270C-0805-FD01-1527-0BB70F636472}"/>
          </ac:spMkLst>
        </pc:spChg>
        <pc:spChg chg="del mod">
          <ac:chgData name="Li, Annabel" userId="28848b59-368c-4d5a-a1ce-ded2b2793c74" providerId="ADAL" clId="{14E0513F-6495-4679-B5CB-FCE7CB044D51}" dt="2022-05-07T22:00:41.241" v="4820" actId="478"/>
          <ac:spMkLst>
            <pc:docMk/>
            <pc:sldMk cId="2217916631" sldId="266"/>
            <ac:spMk id="3" creationId="{C9E32A25-548E-52BF-610E-30E96FD4B1A9}"/>
          </ac:spMkLst>
        </pc:spChg>
        <pc:spChg chg="add del mod">
          <ac:chgData name="Li, Annabel" userId="28848b59-368c-4d5a-a1ce-ded2b2793c74" providerId="ADAL" clId="{14E0513F-6495-4679-B5CB-FCE7CB044D51}" dt="2022-05-07T22:00:43.398" v="4821" actId="478"/>
          <ac:spMkLst>
            <pc:docMk/>
            <pc:sldMk cId="2217916631" sldId="266"/>
            <ac:spMk id="5" creationId="{E73DF094-3803-E819-712B-16BD0638F9D1}"/>
          </ac:spMkLst>
        </pc:spChg>
        <pc:spChg chg="add del">
          <ac:chgData name="Li, Annabel" userId="28848b59-368c-4d5a-a1ce-ded2b2793c74" providerId="ADAL" clId="{14E0513F-6495-4679-B5CB-FCE7CB044D51}" dt="2022-05-07T22:00:56.962" v="4829" actId="26606"/>
          <ac:spMkLst>
            <pc:docMk/>
            <pc:sldMk cId="2217916631" sldId="266"/>
            <ac:spMk id="11" creationId="{D4771268-CB57-404A-9271-370EB28F6090}"/>
          </ac:spMkLst>
        </pc:spChg>
        <pc:spChg chg="add">
          <ac:chgData name="Li, Annabel" userId="28848b59-368c-4d5a-a1ce-ded2b2793c74" providerId="ADAL" clId="{14E0513F-6495-4679-B5CB-FCE7CB044D51}" dt="2022-05-07T22:00:56.976" v="4830" actId="26606"/>
          <ac:spMkLst>
            <pc:docMk/>
            <pc:sldMk cId="2217916631" sldId="266"/>
            <ac:spMk id="13" creationId="{B9951BD9-0868-4CDB-ACD6-9C4209B5E412}"/>
          </ac:spMkLst>
        </pc:spChg>
        <pc:picChg chg="add del mod">
          <ac:chgData name="Li, Annabel" userId="28848b59-368c-4d5a-a1ce-ded2b2793c74" providerId="ADAL" clId="{14E0513F-6495-4679-B5CB-FCE7CB044D51}" dt="2022-05-08T03:43:07.119" v="5217" actId="478"/>
          <ac:picMkLst>
            <pc:docMk/>
            <pc:sldMk cId="2217916631" sldId="266"/>
            <ac:picMk id="6" creationId="{619DFB66-1311-7207-0F0C-0EC960CD2785}"/>
          </ac:picMkLst>
        </pc:picChg>
      </pc:sldChg>
      <pc:sldChg chg="addSp delSp modSp new mod modTransition setBg setClrOvrMap modNotesTx">
        <pc:chgData name="Li, Annabel" userId="28848b59-368c-4d5a-a1ce-ded2b2793c74" providerId="ADAL" clId="{14E0513F-6495-4679-B5CB-FCE7CB044D51}" dt="2022-05-09T22:50:09.647" v="8487" actId="20577"/>
        <pc:sldMkLst>
          <pc:docMk/>
          <pc:sldMk cId="1928278169" sldId="267"/>
        </pc:sldMkLst>
        <pc:spChg chg="del mod">
          <ac:chgData name="Li, Annabel" userId="28848b59-368c-4d5a-a1ce-ded2b2793c74" providerId="ADAL" clId="{14E0513F-6495-4679-B5CB-FCE7CB044D51}" dt="2022-05-08T04:57:00.078" v="5221" actId="478"/>
          <ac:spMkLst>
            <pc:docMk/>
            <pc:sldMk cId="1928278169" sldId="267"/>
            <ac:spMk id="2" creationId="{3F78A1C0-F7CA-AD6E-F3A4-5C6185F45CB7}"/>
          </ac:spMkLst>
        </pc:spChg>
        <pc:spChg chg="del mod">
          <ac:chgData name="Li, Annabel" userId="28848b59-368c-4d5a-a1ce-ded2b2793c74" providerId="ADAL" clId="{14E0513F-6495-4679-B5CB-FCE7CB044D51}" dt="2022-05-08T04:57:00.078" v="5221" actId="478"/>
          <ac:spMkLst>
            <pc:docMk/>
            <pc:sldMk cId="1928278169" sldId="267"/>
            <ac:spMk id="3" creationId="{5AEC0037-DBFC-0AC3-4948-B250BFED13AF}"/>
          </ac:spMkLst>
        </pc:spChg>
        <pc:spChg chg="add del">
          <ac:chgData name="Li, Annabel" userId="28848b59-368c-4d5a-a1ce-ded2b2793c74" providerId="ADAL" clId="{14E0513F-6495-4679-B5CB-FCE7CB044D51}" dt="2022-05-08T04:57:05.334" v="5223" actId="26606"/>
          <ac:spMkLst>
            <pc:docMk/>
            <pc:sldMk cId="1928278169" sldId="267"/>
            <ac:spMk id="6" creationId="{32BC26D8-82FB-445E-AA49-62A77D7C1EE0}"/>
          </ac:spMkLst>
        </pc:spChg>
        <pc:spChg chg="add del">
          <ac:chgData name="Li, Annabel" userId="28848b59-368c-4d5a-a1ce-ded2b2793c74" providerId="ADAL" clId="{14E0513F-6495-4679-B5CB-FCE7CB044D51}" dt="2022-05-08T04:56:52.677" v="5219" actId="26606"/>
          <ac:spMkLst>
            <pc:docMk/>
            <pc:sldMk cId="1928278169" sldId="267"/>
            <ac:spMk id="9" creationId="{73DE2CFE-42F2-48F0-8706-5264E012B10C}"/>
          </ac:spMkLst>
        </pc:spChg>
        <pc:spChg chg="add del">
          <ac:chgData name="Li, Annabel" userId="28848b59-368c-4d5a-a1ce-ded2b2793c74" providerId="ADAL" clId="{14E0513F-6495-4679-B5CB-FCE7CB044D51}" dt="2022-05-08T04:57:05.334" v="5223" actId="26606"/>
          <ac:spMkLst>
            <pc:docMk/>
            <pc:sldMk cId="1928278169" sldId="267"/>
            <ac:spMk id="11" creationId="{CB44330D-EA18-4254-AA95-EB49948539B8}"/>
          </ac:spMkLst>
        </pc:spChg>
        <pc:picChg chg="add mod">
          <ac:chgData name="Li, Annabel" userId="28848b59-368c-4d5a-a1ce-ded2b2793c74" providerId="ADAL" clId="{14E0513F-6495-4679-B5CB-FCE7CB044D51}" dt="2022-05-08T04:57:05.341" v="5224" actId="26606"/>
          <ac:picMkLst>
            <pc:docMk/>
            <pc:sldMk cId="1928278169" sldId="267"/>
            <ac:picMk id="4" creationId="{6C15262F-D5E0-79B7-5FCF-ACD80C73B44B}"/>
          </ac:picMkLst>
        </pc:picChg>
      </pc:sldChg>
      <pc:sldChg chg="addSp delSp modSp new mod modTransition setBg modAnim setClrOvrMap modNotesTx">
        <pc:chgData name="Li, Annabel" userId="28848b59-368c-4d5a-a1ce-ded2b2793c74" providerId="ADAL" clId="{14E0513F-6495-4679-B5CB-FCE7CB044D51}" dt="2022-05-09T22:50:19.021" v="8490" actId="20577"/>
        <pc:sldMkLst>
          <pc:docMk/>
          <pc:sldMk cId="771119001" sldId="268"/>
        </pc:sldMkLst>
        <pc:spChg chg="add mod">
          <ac:chgData name="Li, Annabel" userId="28848b59-368c-4d5a-a1ce-ded2b2793c74" providerId="ADAL" clId="{14E0513F-6495-4679-B5CB-FCE7CB044D51}" dt="2022-05-08T23:06:32.020" v="6592" actId="1582"/>
          <ac:spMkLst>
            <pc:docMk/>
            <pc:sldMk cId="771119001" sldId="268"/>
            <ac:spMk id="2" creationId="{4E78E74E-0854-3122-9F9C-558126C02E9B}"/>
          </ac:spMkLst>
        </pc:spChg>
        <pc:spChg chg="del">
          <ac:chgData name="Li, Annabel" userId="28848b59-368c-4d5a-a1ce-ded2b2793c74" providerId="ADAL" clId="{14E0513F-6495-4679-B5CB-FCE7CB044D51}" dt="2022-05-08T04:57:12.509" v="5225" actId="26606"/>
          <ac:spMkLst>
            <pc:docMk/>
            <pc:sldMk cId="771119001" sldId="268"/>
            <ac:spMk id="2" creationId="{8CC38A8F-A3E1-F3F2-FEFF-50047A534899}"/>
          </ac:spMkLst>
        </pc:spChg>
        <pc:spChg chg="del">
          <ac:chgData name="Li, Annabel" userId="28848b59-368c-4d5a-a1ce-ded2b2793c74" providerId="ADAL" clId="{14E0513F-6495-4679-B5CB-FCE7CB044D51}" dt="2022-05-08T04:57:12.509" v="5225" actId="26606"/>
          <ac:spMkLst>
            <pc:docMk/>
            <pc:sldMk cId="771119001" sldId="268"/>
            <ac:spMk id="3" creationId="{4727D194-DC49-6F61-BD8C-97457143E891}"/>
          </ac:spMkLst>
        </pc:spChg>
        <pc:spChg chg="add mod">
          <ac:chgData name="Li, Annabel" userId="28848b59-368c-4d5a-a1ce-ded2b2793c74" providerId="ADAL" clId="{14E0513F-6495-4679-B5CB-FCE7CB044D51}" dt="2022-05-08T23:06:43.976" v="6699" actId="1035"/>
          <ac:spMkLst>
            <pc:docMk/>
            <pc:sldMk cId="771119001" sldId="268"/>
            <ac:spMk id="5" creationId="{BAA20AB6-0B24-4678-9A7C-D4AB04871D27}"/>
          </ac:spMkLst>
        </pc:spChg>
        <pc:spChg chg="add mod">
          <ac:chgData name="Li, Annabel" userId="28848b59-368c-4d5a-a1ce-ded2b2793c74" providerId="ADAL" clId="{14E0513F-6495-4679-B5CB-FCE7CB044D51}" dt="2022-05-08T23:06:56.362" v="6703" actId="14100"/>
          <ac:spMkLst>
            <pc:docMk/>
            <pc:sldMk cId="771119001" sldId="268"/>
            <ac:spMk id="6" creationId="{AAB8C1B6-9EBB-578D-EAFC-8C255E64BBF4}"/>
          </ac:spMkLst>
        </pc:spChg>
        <pc:picChg chg="add mod modCrop">
          <ac:chgData name="Li, Annabel" userId="28848b59-368c-4d5a-a1ce-ded2b2793c74" providerId="ADAL" clId="{14E0513F-6495-4679-B5CB-FCE7CB044D51}" dt="2022-05-08T04:58:14.874" v="5233" actId="1076"/>
          <ac:picMkLst>
            <pc:docMk/>
            <pc:sldMk cId="771119001" sldId="268"/>
            <ac:picMk id="4" creationId="{FD98DE2F-4AAA-6BED-6D91-DDA6E0659806}"/>
          </ac:picMkLst>
        </pc:picChg>
      </pc:sldChg>
      <pc:sldChg chg="addSp delSp modSp add del mod ord setBg modAnim modNotesTx">
        <pc:chgData name="Li, Annabel" userId="28848b59-368c-4d5a-a1ce-ded2b2793c74" providerId="ADAL" clId="{14E0513F-6495-4679-B5CB-FCE7CB044D51}" dt="2022-05-08T23:56:09.456" v="8450" actId="47"/>
        <pc:sldMkLst>
          <pc:docMk/>
          <pc:sldMk cId="645634725" sldId="269"/>
        </pc:sldMkLst>
        <pc:spChg chg="mod">
          <ac:chgData name="Li, Annabel" userId="28848b59-368c-4d5a-a1ce-ded2b2793c74" providerId="ADAL" clId="{14E0513F-6495-4679-B5CB-FCE7CB044D51}" dt="2022-05-06T04:04:58.043" v="3443" actId="1037"/>
          <ac:spMkLst>
            <pc:docMk/>
            <pc:sldMk cId="645634725" sldId="269"/>
            <ac:spMk id="2" creationId="{1038E233-FB06-4461-6440-C5D905B41B28}"/>
          </ac:spMkLst>
        </pc:spChg>
        <pc:spChg chg="add mod">
          <ac:chgData name="Li, Annabel" userId="28848b59-368c-4d5a-a1ce-ded2b2793c74" providerId="ADAL" clId="{14E0513F-6495-4679-B5CB-FCE7CB044D51}" dt="2022-05-07T18:57:07.816" v="4709" actId="1582"/>
          <ac:spMkLst>
            <pc:docMk/>
            <pc:sldMk cId="645634725" sldId="269"/>
            <ac:spMk id="3" creationId="{7856299B-37B0-B475-367A-7DA7AC646C6B}"/>
          </ac:spMkLst>
        </pc:spChg>
        <pc:spChg chg="add mod">
          <ac:chgData name="Li, Annabel" userId="28848b59-368c-4d5a-a1ce-ded2b2793c74" providerId="ADAL" clId="{14E0513F-6495-4679-B5CB-FCE7CB044D51}" dt="2022-05-07T18:57:28.441" v="4792" actId="14100"/>
          <ac:spMkLst>
            <pc:docMk/>
            <pc:sldMk cId="645634725" sldId="269"/>
            <ac:spMk id="6" creationId="{60A7A78E-A455-A623-53EC-69600F8580DE}"/>
          </ac:spMkLst>
        </pc:spChg>
        <pc:spChg chg="add mod">
          <ac:chgData name="Li, Annabel" userId="28848b59-368c-4d5a-a1ce-ded2b2793c74" providerId="ADAL" clId="{14E0513F-6495-4679-B5CB-FCE7CB044D51}" dt="2022-05-07T19:01:14.974" v="4802" actId="1076"/>
          <ac:spMkLst>
            <pc:docMk/>
            <pc:sldMk cId="645634725" sldId="269"/>
            <ac:spMk id="8" creationId="{1D5B64D6-95B9-B193-6DBA-C49C5C7F81FF}"/>
          </ac:spMkLst>
        </pc:spChg>
        <pc:spChg chg="add del">
          <ac:chgData name="Li, Annabel" userId="28848b59-368c-4d5a-a1ce-ded2b2793c74" providerId="ADAL" clId="{14E0513F-6495-4679-B5CB-FCE7CB044D51}" dt="2022-05-06T04:02:41.008" v="3404" actId="26606"/>
          <ac:spMkLst>
            <pc:docMk/>
            <pc:sldMk cId="645634725" sldId="269"/>
            <ac:spMk id="9" creationId="{6753252F-4873-4F63-801D-CC719279A7D5}"/>
          </ac:spMkLst>
        </pc:spChg>
        <pc:spChg chg="add del">
          <ac:chgData name="Li, Annabel" userId="28848b59-368c-4d5a-a1ce-ded2b2793c74" providerId="ADAL" clId="{14E0513F-6495-4679-B5CB-FCE7CB044D51}" dt="2022-05-06T04:02:41.008" v="3404" actId="26606"/>
          <ac:spMkLst>
            <pc:docMk/>
            <pc:sldMk cId="645634725" sldId="269"/>
            <ac:spMk id="11" creationId="{047C8CCB-F95D-4249-92DD-651249D3535A}"/>
          </ac:spMkLst>
        </pc:spChg>
        <pc:spChg chg="add">
          <ac:chgData name="Li, Annabel" userId="28848b59-368c-4d5a-a1ce-ded2b2793c74" providerId="ADAL" clId="{14E0513F-6495-4679-B5CB-FCE7CB044D51}" dt="2022-05-06T04:02:41.008" v="3405" actId="26606"/>
          <ac:spMkLst>
            <pc:docMk/>
            <pc:sldMk cId="645634725" sldId="269"/>
            <ac:spMk id="13" creationId="{1707FC24-6981-43D9-B525-C7832BA22463}"/>
          </ac:spMkLst>
        </pc:spChg>
        <pc:picChg chg="mod modCrop">
          <ac:chgData name="Li, Annabel" userId="28848b59-368c-4d5a-a1ce-ded2b2793c74" providerId="ADAL" clId="{14E0513F-6495-4679-B5CB-FCE7CB044D51}" dt="2022-05-07T19:01:07.539" v="4800" actId="1076"/>
          <ac:picMkLst>
            <pc:docMk/>
            <pc:sldMk cId="645634725" sldId="269"/>
            <ac:picMk id="4" creationId="{D8961330-E616-2EDB-DAAC-5A871D5CF4FA}"/>
          </ac:picMkLst>
        </pc:picChg>
        <pc:cxnChg chg="add del">
          <ac:chgData name="Li, Annabel" userId="28848b59-368c-4d5a-a1ce-ded2b2793c74" providerId="ADAL" clId="{14E0513F-6495-4679-B5CB-FCE7CB044D51}" dt="2022-05-07T19:00:56.825" v="4797" actId="11529"/>
          <ac:cxnSpMkLst>
            <pc:docMk/>
            <pc:sldMk cId="645634725" sldId="269"/>
            <ac:cxnSpMk id="7" creationId="{77EBBC80-B5D2-10F8-AF74-5D14DD8366CC}"/>
          </ac:cxnSpMkLst>
        </pc:cxnChg>
      </pc:sldChg>
      <pc:sldChg chg="addSp delSp modSp new mod modTransition setBg delAnim modAnim modNotesTx">
        <pc:chgData name="Li, Annabel" userId="28848b59-368c-4d5a-a1ce-ded2b2793c74" providerId="ADAL" clId="{14E0513F-6495-4679-B5CB-FCE7CB044D51}" dt="2022-05-09T23:00:51.647" v="8557" actId="20577"/>
        <pc:sldMkLst>
          <pc:docMk/>
          <pc:sldMk cId="1277585547" sldId="270"/>
        </pc:sldMkLst>
        <pc:spChg chg="del">
          <ac:chgData name="Li, Annabel" userId="28848b59-368c-4d5a-a1ce-ded2b2793c74" providerId="ADAL" clId="{14E0513F-6495-4679-B5CB-FCE7CB044D51}" dt="2022-05-08T05:00:48.204" v="5234" actId="478"/>
          <ac:spMkLst>
            <pc:docMk/>
            <pc:sldMk cId="1277585547" sldId="270"/>
            <ac:spMk id="2" creationId="{DA3D74C2-7C30-96F6-1ADF-827F0686046B}"/>
          </ac:spMkLst>
        </pc:spChg>
        <pc:spChg chg="del">
          <ac:chgData name="Li, Annabel" userId="28848b59-368c-4d5a-a1ce-ded2b2793c74" providerId="ADAL" clId="{14E0513F-6495-4679-B5CB-FCE7CB044D51}" dt="2022-05-08T05:00:48.204" v="5234" actId="478"/>
          <ac:spMkLst>
            <pc:docMk/>
            <pc:sldMk cId="1277585547" sldId="270"/>
            <ac:spMk id="3" creationId="{BDC39B7A-2FE4-71DD-69ED-7E0DAC9E6F72}"/>
          </ac:spMkLst>
        </pc:spChg>
        <pc:spChg chg="add del mod">
          <ac:chgData name="Li, Annabel" userId="28848b59-368c-4d5a-a1ce-ded2b2793c74" providerId="ADAL" clId="{14E0513F-6495-4679-B5CB-FCE7CB044D51}" dt="2022-05-08T23:44:22.370" v="7516" actId="478"/>
          <ac:spMkLst>
            <pc:docMk/>
            <pc:sldMk cId="1277585547" sldId="270"/>
            <ac:spMk id="5" creationId="{FE839EC4-143A-BB71-6EA7-1A960F04546F}"/>
          </ac:spMkLst>
        </pc:spChg>
        <pc:spChg chg="add">
          <ac:chgData name="Li, Annabel" userId="28848b59-368c-4d5a-a1ce-ded2b2793c74" providerId="ADAL" clId="{14E0513F-6495-4679-B5CB-FCE7CB044D51}" dt="2022-05-08T05:00:52.171" v="5235" actId="26606"/>
          <ac:spMkLst>
            <pc:docMk/>
            <pc:sldMk cId="1277585547" sldId="270"/>
            <ac:spMk id="9" creationId="{42A4FC2C-047E-45A5-965D-8E1E3BF09BC6}"/>
          </ac:spMkLst>
        </pc:spChg>
        <pc:picChg chg="add mod modCrop">
          <ac:chgData name="Li, Annabel" userId="28848b59-368c-4d5a-a1ce-ded2b2793c74" providerId="ADAL" clId="{14E0513F-6495-4679-B5CB-FCE7CB044D51}" dt="2022-05-08T05:27:04.800" v="5290" actId="14100"/>
          <ac:picMkLst>
            <pc:docMk/>
            <pc:sldMk cId="1277585547" sldId="270"/>
            <ac:picMk id="4" creationId="{6D56D02C-1983-4156-EFB6-7057F8854E56}"/>
          </ac:picMkLst>
        </pc:picChg>
      </pc:sldChg>
      <pc:sldChg chg="addSp delSp modSp new mod modTransition setBg modNotesTx">
        <pc:chgData name="Li, Annabel" userId="28848b59-368c-4d5a-a1ce-ded2b2793c74" providerId="ADAL" clId="{14E0513F-6495-4679-B5CB-FCE7CB044D51}" dt="2022-05-09T02:14:07.070" v="8460"/>
        <pc:sldMkLst>
          <pc:docMk/>
          <pc:sldMk cId="890409012" sldId="271"/>
        </pc:sldMkLst>
        <pc:spChg chg="del">
          <ac:chgData name="Li, Annabel" userId="28848b59-368c-4d5a-a1ce-ded2b2793c74" providerId="ADAL" clId="{14E0513F-6495-4679-B5CB-FCE7CB044D51}" dt="2022-05-08T05:27:31.355" v="5292" actId="478"/>
          <ac:spMkLst>
            <pc:docMk/>
            <pc:sldMk cId="890409012" sldId="271"/>
            <ac:spMk id="2" creationId="{1CEDE9C5-4725-95A3-F593-8F2E7B7A667B}"/>
          </ac:spMkLst>
        </pc:spChg>
        <pc:spChg chg="del">
          <ac:chgData name="Li, Annabel" userId="28848b59-368c-4d5a-a1ce-ded2b2793c74" providerId="ADAL" clId="{14E0513F-6495-4679-B5CB-FCE7CB044D51}" dt="2022-05-08T05:27:31.355" v="5292" actId="478"/>
          <ac:spMkLst>
            <pc:docMk/>
            <pc:sldMk cId="890409012" sldId="271"/>
            <ac:spMk id="3" creationId="{E2F3AC1A-9EBC-439E-690B-BE31302179BD}"/>
          </ac:spMkLst>
        </pc:spChg>
        <pc:spChg chg="add del">
          <ac:chgData name="Li, Annabel" userId="28848b59-368c-4d5a-a1ce-ded2b2793c74" providerId="ADAL" clId="{14E0513F-6495-4679-B5CB-FCE7CB044D51}" dt="2022-05-08T22:13:03.057" v="5388" actId="26606"/>
          <ac:spMkLst>
            <pc:docMk/>
            <pc:sldMk cId="890409012" sldId="271"/>
            <ac:spMk id="5" creationId="{B670DBD5-770C-4383-9F54-5B86E86BD5BB}"/>
          </ac:spMkLst>
        </pc:spChg>
        <pc:spChg chg="add del">
          <ac:chgData name="Li, Annabel" userId="28848b59-368c-4d5a-a1ce-ded2b2793c74" providerId="ADAL" clId="{14E0513F-6495-4679-B5CB-FCE7CB044D51}" dt="2022-05-08T22:12:42.938" v="5382" actId="26606"/>
          <ac:spMkLst>
            <pc:docMk/>
            <pc:sldMk cId="890409012" sldId="271"/>
            <ac:spMk id="8" creationId="{32BC26D8-82FB-445E-AA49-62A77D7C1EE0}"/>
          </ac:spMkLst>
        </pc:spChg>
        <pc:spChg chg="add del">
          <ac:chgData name="Li, Annabel" userId="28848b59-368c-4d5a-a1ce-ded2b2793c74" providerId="ADAL" clId="{14E0513F-6495-4679-B5CB-FCE7CB044D51}" dt="2022-05-08T22:12:42.938" v="5382" actId="26606"/>
          <ac:spMkLst>
            <pc:docMk/>
            <pc:sldMk cId="890409012" sldId="271"/>
            <ac:spMk id="10" creationId="{CB44330D-EA18-4254-AA95-EB49948539B8}"/>
          </ac:spMkLst>
        </pc:spChg>
        <pc:spChg chg="add del">
          <ac:chgData name="Li, Annabel" userId="28848b59-368c-4d5a-a1ce-ded2b2793c74" providerId="ADAL" clId="{14E0513F-6495-4679-B5CB-FCE7CB044D51}" dt="2022-05-08T22:12:46.633" v="5386" actId="26606"/>
          <ac:spMkLst>
            <pc:docMk/>
            <pc:sldMk cId="890409012" sldId="271"/>
            <ac:spMk id="12" creationId="{2633B3B5-CC90-43F0-8714-D31D1F3F0209}"/>
          </ac:spMkLst>
        </pc:spChg>
        <pc:spChg chg="add del">
          <ac:chgData name="Li, Annabel" userId="28848b59-368c-4d5a-a1ce-ded2b2793c74" providerId="ADAL" clId="{14E0513F-6495-4679-B5CB-FCE7CB044D51}" dt="2022-05-08T22:12:46.633" v="5386" actId="26606"/>
          <ac:spMkLst>
            <pc:docMk/>
            <pc:sldMk cId="890409012" sldId="271"/>
            <ac:spMk id="13" creationId="{AB8C311F-7253-4AED-9701-7FC0708C41C7}"/>
          </ac:spMkLst>
        </pc:spChg>
        <pc:spChg chg="add del">
          <ac:chgData name="Li, Annabel" userId="28848b59-368c-4d5a-a1ce-ded2b2793c74" providerId="ADAL" clId="{14E0513F-6495-4679-B5CB-FCE7CB044D51}" dt="2022-05-08T22:12:46.633" v="5386" actId="26606"/>
          <ac:spMkLst>
            <pc:docMk/>
            <pc:sldMk cId="890409012" sldId="271"/>
            <ac:spMk id="14" creationId="{A8D57A06-A426-446D-B02C-A2DC6B62E45E}"/>
          </ac:spMkLst>
        </pc:spChg>
        <pc:spChg chg="add del">
          <ac:chgData name="Li, Annabel" userId="28848b59-368c-4d5a-a1ce-ded2b2793c74" providerId="ADAL" clId="{14E0513F-6495-4679-B5CB-FCE7CB044D51}" dt="2022-05-08T22:12:46.633" v="5386" actId="26606"/>
          <ac:spMkLst>
            <pc:docMk/>
            <pc:sldMk cId="890409012" sldId="271"/>
            <ac:spMk id="15" creationId="{E2384209-CB15-4CDF-9D31-C44FD9A3F20D}"/>
          </ac:spMkLst>
        </pc:spChg>
        <pc:spChg chg="add del">
          <ac:chgData name="Li, Annabel" userId="28848b59-368c-4d5a-a1ce-ded2b2793c74" providerId="ADAL" clId="{14E0513F-6495-4679-B5CB-FCE7CB044D51}" dt="2022-05-08T22:14:28.578" v="5392" actId="26606"/>
          <ac:spMkLst>
            <pc:docMk/>
            <pc:sldMk cId="890409012" sldId="271"/>
            <ac:spMk id="22" creationId="{B670DBD5-770C-4383-9F54-5B86E86BD5BB}"/>
          </ac:spMkLst>
        </pc:spChg>
        <pc:spChg chg="add">
          <ac:chgData name="Li, Annabel" userId="28848b59-368c-4d5a-a1ce-ded2b2793c74" providerId="ADAL" clId="{14E0513F-6495-4679-B5CB-FCE7CB044D51}" dt="2022-05-08T22:14:28.584" v="5393" actId="26606"/>
          <ac:spMkLst>
            <pc:docMk/>
            <pc:sldMk cId="890409012" sldId="271"/>
            <ac:spMk id="24" creationId="{32BC26D8-82FB-445E-AA49-62A77D7C1EE0}"/>
          </ac:spMkLst>
        </pc:spChg>
        <pc:spChg chg="add">
          <ac:chgData name="Li, Annabel" userId="28848b59-368c-4d5a-a1ce-ded2b2793c74" providerId="ADAL" clId="{14E0513F-6495-4679-B5CB-FCE7CB044D51}" dt="2022-05-08T22:14:28.584" v="5393" actId="26606"/>
          <ac:spMkLst>
            <pc:docMk/>
            <pc:sldMk cId="890409012" sldId="271"/>
            <ac:spMk id="25" creationId="{CB44330D-EA18-4254-AA95-EB49948539B8}"/>
          </ac:spMkLst>
        </pc:spChg>
        <pc:grpChg chg="add del">
          <ac:chgData name="Li, Annabel" userId="28848b59-368c-4d5a-a1ce-ded2b2793c74" providerId="ADAL" clId="{14E0513F-6495-4679-B5CB-FCE7CB044D51}" dt="2022-05-08T22:14:21.405" v="5390" actId="26606"/>
          <ac:grpSpMkLst>
            <pc:docMk/>
            <pc:sldMk cId="890409012" sldId="271"/>
            <ac:grpSpMk id="6" creationId="{63737881-458F-40AD-B72B-B57D267DC423}"/>
          </ac:grpSpMkLst>
        </pc:grpChg>
        <pc:picChg chg="add mod">
          <ac:chgData name="Li, Annabel" userId="28848b59-368c-4d5a-a1ce-ded2b2793c74" providerId="ADAL" clId="{14E0513F-6495-4679-B5CB-FCE7CB044D51}" dt="2022-05-08T22:14:28.584" v="5393" actId="26606"/>
          <ac:picMkLst>
            <pc:docMk/>
            <pc:sldMk cId="890409012" sldId="271"/>
            <ac:picMk id="3" creationId="{D9F794C9-6139-D691-63A4-684E54E28C78}"/>
          </ac:picMkLst>
        </pc:picChg>
      </pc:sldChg>
      <pc:sldChg chg="addSp delSp modSp new add del mod modTransition setBg modAnim modNotesTx">
        <pc:chgData name="Li, Annabel" userId="28848b59-368c-4d5a-a1ce-ded2b2793c74" providerId="ADAL" clId="{14E0513F-6495-4679-B5CB-FCE7CB044D51}" dt="2022-05-09T22:58:29.882" v="8524" actId="20577"/>
        <pc:sldMkLst>
          <pc:docMk/>
          <pc:sldMk cId="4169212699" sldId="272"/>
        </pc:sldMkLst>
        <pc:spChg chg="del">
          <ac:chgData name="Li, Annabel" userId="28848b59-368c-4d5a-a1ce-ded2b2793c74" providerId="ADAL" clId="{14E0513F-6495-4679-B5CB-FCE7CB044D51}" dt="2022-05-08T22:06:33.435" v="5294" actId="478"/>
          <ac:spMkLst>
            <pc:docMk/>
            <pc:sldMk cId="4169212699" sldId="272"/>
            <ac:spMk id="2" creationId="{FD954693-83CB-270B-95C6-B27DDFD9C94F}"/>
          </ac:spMkLst>
        </pc:spChg>
        <pc:spChg chg="del">
          <ac:chgData name="Li, Annabel" userId="28848b59-368c-4d5a-a1ce-ded2b2793c74" providerId="ADAL" clId="{14E0513F-6495-4679-B5CB-FCE7CB044D51}" dt="2022-05-08T22:06:33.435" v="5294" actId="478"/>
          <ac:spMkLst>
            <pc:docMk/>
            <pc:sldMk cId="4169212699" sldId="272"/>
            <ac:spMk id="3" creationId="{B370EBA4-8AB2-DC9E-8D28-6FD9198472A8}"/>
          </ac:spMkLst>
        </pc:spChg>
        <pc:spChg chg="add mod">
          <ac:chgData name="Li, Annabel" userId="28848b59-368c-4d5a-a1ce-ded2b2793c74" providerId="ADAL" clId="{14E0513F-6495-4679-B5CB-FCE7CB044D51}" dt="2022-05-08T22:26:43.763" v="5515" actId="1037"/>
          <ac:spMkLst>
            <pc:docMk/>
            <pc:sldMk cId="4169212699" sldId="272"/>
            <ac:spMk id="9" creationId="{5F7946C1-8CB6-CF25-CD8B-17CC6F7BB0BC}"/>
          </ac:spMkLst>
        </pc:spChg>
        <pc:spChg chg="add del">
          <ac:chgData name="Li, Annabel" userId="28848b59-368c-4d5a-a1ce-ded2b2793c74" providerId="ADAL" clId="{14E0513F-6495-4679-B5CB-FCE7CB044D51}" dt="2022-05-08T22:08:19.494" v="5313" actId="26606"/>
          <ac:spMkLst>
            <pc:docMk/>
            <pc:sldMk cId="4169212699" sldId="272"/>
            <ac:spMk id="10" creationId="{B670DBD5-770C-4383-9F54-5B86E86BD5BB}"/>
          </ac:spMkLst>
        </pc:spChg>
        <pc:spChg chg="add del">
          <ac:chgData name="Li, Annabel" userId="28848b59-368c-4d5a-a1ce-ded2b2793c74" providerId="ADAL" clId="{14E0513F-6495-4679-B5CB-FCE7CB044D51}" dt="2022-05-08T22:08:23.275" v="5315" actId="26606"/>
          <ac:spMkLst>
            <pc:docMk/>
            <pc:sldMk cId="4169212699" sldId="272"/>
            <ac:spMk id="11" creationId="{42A4FC2C-047E-45A5-965D-8E1E3BF09BC6}"/>
          </ac:spMkLst>
        </pc:spChg>
        <pc:spChg chg="add del">
          <ac:chgData name="Li, Annabel" userId="28848b59-368c-4d5a-a1ce-ded2b2793c74" providerId="ADAL" clId="{14E0513F-6495-4679-B5CB-FCE7CB044D51}" dt="2022-05-08T22:08:35.913" v="5317" actId="26606"/>
          <ac:spMkLst>
            <pc:docMk/>
            <pc:sldMk cId="4169212699" sldId="272"/>
            <ac:spMk id="12" creationId="{01D0AF59-99C3-4251-AB9A-C966C6AD4400}"/>
          </ac:spMkLst>
        </pc:spChg>
        <pc:spChg chg="add del">
          <ac:chgData name="Li, Annabel" userId="28848b59-368c-4d5a-a1ce-ded2b2793c74" providerId="ADAL" clId="{14E0513F-6495-4679-B5CB-FCE7CB044D51}" dt="2022-05-08T22:08:12.203" v="5311" actId="26606"/>
          <ac:spMkLst>
            <pc:docMk/>
            <pc:sldMk cId="4169212699" sldId="272"/>
            <ac:spMk id="13" creationId="{42A4FC2C-047E-45A5-965D-8E1E3BF09BC6}"/>
          </ac:spMkLst>
        </pc:spChg>
        <pc:spChg chg="add del">
          <ac:chgData name="Li, Annabel" userId="28848b59-368c-4d5a-a1ce-ded2b2793c74" providerId="ADAL" clId="{14E0513F-6495-4679-B5CB-FCE7CB044D51}" dt="2022-05-08T22:08:35.913" v="5317" actId="26606"/>
          <ac:spMkLst>
            <pc:docMk/>
            <pc:sldMk cId="4169212699" sldId="272"/>
            <ac:spMk id="15" creationId="{1855405F-37A2-4869-9154-F8BE3BECE6C3}"/>
          </ac:spMkLst>
        </pc:spChg>
        <pc:spChg chg="add">
          <ac:chgData name="Li, Annabel" userId="28848b59-368c-4d5a-a1ce-ded2b2793c74" providerId="ADAL" clId="{14E0513F-6495-4679-B5CB-FCE7CB044D51}" dt="2022-05-08T22:08:35.926" v="5318" actId="26606"/>
          <ac:spMkLst>
            <pc:docMk/>
            <pc:sldMk cId="4169212699" sldId="272"/>
            <ac:spMk id="17" creationId="{DB1626B1-BAC7-4893-A5AC-620597685187}"/>
          </ac:spMkLst>
        </pc:spChg>
        <pc:spChg chg="add">
          <ac:chgData name="Li, Annabel" userId="28848b59-368c-4d5a-a1ce-ded2b2793c74" providerId="ADAL" clId="{14E0513F-6495-4679-B5CB-FCE7CB044D51}" dt="2022-05-08T22:08:35.926" v="5318" actId="26606"/>
          <ac:spMkLst>
            <pc:docMk/>
            <pc:sldMk cId="4169212699" sldId="272"/>
            <ac:spMk id="18" creationId="{8950AD4C-6AF3-49F8-94E1-DBCAFB39478B}"/>
          </ac:spMkLst>
        </pc:spChg>
        <pc:spChg chg="add">
          <ac:chgData name="Li, Annabel" userId="28848b59-368c-4d5a-a1ce-ded2b2793c74" providerId="ADAL" clId="{14E0513F-6495-4679-B5CB-FCE7CB044D51}" dt="2022-05-08T22:08:35.926" v="5318" actId="26606"/>
          <ac:spMkLst>
            <pc:docMk/>
            <pc:sldMk cId="4169212699" sldId="272"/>
            <ac:spMk id="19" creationId="{D64E9910-51FE-45BF-973D-9D2401FD3C63}"/>
          </ac:spMkLst>
        </pc:spChg>
        <pc:spChg chg="add">
          <ac:chgData name="Li, Annabel" userId="28848b59-368c-4d5a-a1ce-ded2b2793c74" providerId="ADAL" clId="{14E0513F-6495-4679-B5CB-FCE7CB044D51}" dt="2022-05-08T22:08:35.926" v="5318" actId="26606"/>
          <ac:spMkLst>
            <pc:docMk/>
            <pc:sldMk cId="4169212699" sldId="272"/>
            <ac:spMk id="20" creationId="{0ACBD85E-A404-45CB-B532-1039E479D4C6}"/>
          </ac:spMkLst>
        </pc:spChg>
        <pc:spChg chg="add mod">
          <ac:chgData name="Li, Annabel" userId="28848b59-368c-4d5a-a1ce-ded2b2793c74" providerId="ADAL" clId="{14E0513F-6495-4679-B5CB-FCE7CB044D51}" dt="2022-05-08T22:26:57.977" v="5562" actId="1037"/>
          <ac:spMkLst>
            <pc:docMk/>
            <pc:sldMk cId="4169212699" sldId="272"/>
            <ac:spMk id="21" creationId="{013FD12C-927E-0335-2A77-8BAFF7E33A8E}"/>
          </ac:spMkLst>
        </pc:spChg>
        <pc:spChg chg="add mod">
          <ac:chgData name="Li, Annabel" userId="28848b59-368c-4d5a-a1ce-ded2b2793c74" providerId="ADAL" clId="{14E0513F-6495-4679-B5CB-FCE7CB044D51}" dt="2022-05-08T22:27:10.035" v="5621" actId="1037"/>
          <ac:spMkLst>
            <pc:docMk/>
            <pc:sldMk cId="4169212699" sldId="272"/>
            <ac:spMk id="22" creationId="{A7262E76-9780-C58F-3635-156D0D926998}"/>
          </ac:spMkLst>
        </pc:spChg>
        <pc:spChg chg="add mod">
          <ac:chgData name="Li, Annabel" userId="28848b59-368c-4d5a-a1ce-ded2b2793c74" providerId="ADAL" clId="{14E0513F-6495-4679-B5CB-FCE7CB044D51}" dt="2022-05-08T22:27:22.340" v="5625" actId="1076"/>
          <ac:spMkLst>
            <pc:docMk/>
            <pc:sldMk cId="4169212699" sldId="272"/>
            <ac:spMk id="23" creationId="{7F113EEF-77AB-01B6-9D7A-A938EF69B1C5}"/>
          </ac:spMkLst>
        </pc:spChg>
        <pc:picChg chg="add del mod modCrop">
          <ac:chgData name="Li, Annabel" userId="28848b59-368c-4d5a-a1ce-ded2b2793c74" providerId="ADAL" clId="{14E0513F-6495-4679-B5CB-FCE7CB044D51}" dt="2022-05-08T22:07:03.388" v="5302" actId="21"/>
          <ac:picMkLst>
            <pc:docMk/>
            <pc:sldMk cId="4169212699" sldId="272"/>
            <ac:picMk id="5" creationId="{FB127A79-2CAA-9F5D-2F30-0739DCF6B539}"/>
          </ac:picMkLst>
        </pc:picChg>
        <pc:picChg chg="add del mod">
          <ac:chgData name="Li, Annabel" userId="28848b59-368c-4d5a-a1ce-ded2b2793c74" providerId="ADAL" clId="{14E0513F-6495-4679-B5CB-FCE7CB044D51}" dt="2022-05-08T22:07:59.716" v="5306" actId="478"/>
          <ac:picMkLst>
            <pc:docMk/>
            <pc:sldMk cId="4169212699" sldId="272"/>
            <ac:picMk id="6" creationId="{2B9A4235-184A-893E-090F-6A9D5854BED7}"/>
          </ac:picMkLst>
        </pc:picChg>
        <pc:picChg chg="add mod">
          <ac:chgData name="Li, Annabel" userId="28848b59-368c-4d5a-a1ce-ded2b2793c74" providerId="ADAL" clId="{14E0513F-6495-4679-B5CB-FCE7CB044D51}" dt="2022-05-08T22:11:05.621" v="5323" actId="1076"/>
          <ac:picMkLst>
            <pc:docMk/>
            <pc:sldMk cId="4169212699" sldId="272"/>
            <ac:picMk id="8" creationId="{34D588CF-D9D8-DBE6-5CCE-C8B5BF52E687}"/>
          </ac:picMkLst>
        </pc:picChg>
      </pc:sldChg>
      <pc:sldChg chg="addSp delSp modSp new mod modTransition setBg modClrScheme chgLayout modNotesTx">
        <pc:chgData name="Li, Annabel" userId="28848b59-368c-4d5a-a1ce-ded2b2793c74" providerId="ADAL" clId="{14E0513F-6495-4679-B5CB-FCE7CB044D51}" dt="2022-05-09T02:14:07.070" v="8460"/>
        <pc:sldMkLst>
          <pc:docMk/>
          <pc:sldMk cId="2254094988" sldId="273"/>
        </pc:sldMkLst>
        <pc:spChg chg="del mod ord">
          <ac:chgData name="Li, Annabel" userId="28848b59-368c-4d5a-a1ce-ded2b2793c74" providerId="ADAL" clId="{14E0513F-6495-4679-B5CB-FCE7CB044D51}" dt="2022-05-08T23:53:35.497" v="8409" actId="700"/>
          <ac:spMkLst>
            <pc:docMk/>
            <pc:sldMk cId="2254094988" sldId="273"/>
            <ac:spMk id="2" creationId="{5354B975-838E-04A7-A6F5-4C863C6F22CC}"/>
          </ac:spMkLst>
        </pc:spChg>
        <pc:spChg chg="del mod ord">
          <ac:chgData name="Li, Annabel" userId="28848b59-368c-4d5a-a1ce-ded2b2793c74" providerId="ADAL" clId="{14E0513F-6495-4679-B5CB-FCE7CB044D51}" dt="2022-05-08T23:53:35.497" v="8409" actId="700"/>
          <ac:spMkLst>
            <pc:docMk/>
            <pc:sldMk cId="2254094988" sldId="273"/>
            <ac:spMk id="3" creationId="{CF88CA66-8354-661A-D672-DA2F0186A2A6}"/>
          </ac:spMkLst>
        </pc:spChg>
        <pc:spChg chg="add mod ord">
          <ac:chgData name="Li, Annabel" userId="28848b59-368c-4d5a-a1ce-ded2b2793c74" providerId="ADAL" clId="{14E0513F-6495-4679-B5CB-FCE7CB044D51}" dt="2022-05-08T23:54:17.785" v="8448" actId="14100"/>
          <ac:spMkLst>
            <pc:docMk/>
            <pc:sldMk cId="2254094988" sldId="273"/>
            <ac:spMk id="4" creationId="{3F883FD8-F083-C8F4-F1D3-1C82B2E27AA5}"/>
          </ac:spMkLst>
        </pc:spChg>
        <pc:spChg chg="add mod ord">
          <ac:chgData name="Li, Annabel" userId="28848b59-368c-4d5a-a1ce-ded2b2793c74" providerId="ADAL" clId="{14E0513F-6495-4679-B5CB-FCE7CB044D51}" dt="2022-05-08T23:54:12.545" v="8447" actId="26606"/>
          <ac:spMkLst>
            <pc:docMk/>
            <pc:sldMk cId="2254094988" sldId="273"/>
            <ac:spMk id="5" creationId="{162C206F-826E-7A31-C5D8-DECFB1AE50CA}"/>
          </ac:spMkLst>
        </pc:spChg>
        <pc:spChg chg="add">
          <ac:chgData name="Li, Annabel" userId="28848b59-368c-4d5a-a1ce-ded2b2793c74" providerId="ADAL" clId="{14E0513F-6495-4679-B5CB-FCE7CB044D51}" dt="2022-05-08T23:54:12.545" v="8447" actId="26606"/>
          <ac:spMkLst>
            <pc:docMk/>
            <pc:sldMk cId="2254094988" sldId="273"/>
            <ac:spMk id="11" creationId="{ECC07320-C2CA-4E29-8481-9D9E143C7788}"/>
          </ac:spMkLst>
        </pc:spChg>
        <pc:picChg chg="add">
          <ac:chgData name="Li, Annabel" userId="28848b59-368c-4d5a-a1ce-ded2b2793c74" providerId="ADAL" clId="{14E0513F-6495-4679-B5CB-FCE7CB044D51}" dt="2022-05-08T23:54:12.545" v="8447" actId="26606"/>
          <ac:picMkLst>
            <pc:docMk/>
            <pc:sldMk cId="2254094988" sldId="273"/>
            <ac:picMk id="7" creationId="{9B669FA3-0D8A-6D44-82EB-8F0DC19881CC}"/>
          </ac:picMkLst>
        </pc:picChg>
      </pc:sldChg>
    </pc:docChg>
  </pc:docChgLst>
  <pc:docChgLst>
    <pc:chgData name="Li, Annabel" userId="28848b59-368c-4d5a-a1ce-ded2b2793c74" providerId="ADAL" clId="{87C901DB-1471-4769-96CB-4E39CF268718}"/>
    <pc:docChg chg="custSel addSld modSld">
      <pc:chgData name="Li, Annabel" userId="28848b59-368c-4d5a-a1ce-ded2b2793c74" providerId="ADAL" clId="{87C901DB-1471-4769-96CB-4E39CF268718}" dt="2022-04-15T20:11:22.547" v="330" actId="20577"/>
      <pc:docMkLst>
        <pc:docMk/>
      </pc:docMkLst>
      <pc:sldChg chg="modSp new mod">
        <pc:chgData name="Li, Annabel" userId="28848b59-368c-4d5a-a1ce-ded2b2793c74" providerId="ADAL" clId="{87C901DB-1471-4769-96CB-4E39CF268718}" dt="2022-04-15T20:11:22.547" v="330" actId="20577"/>
        <pc:sldMkLst>
          <pc:docMk/>
          <pc:sldMk cId="459646443" sldId="256"/>
        </pc:sldMkLst>
        <pc:spChg chg="mod">
          <ac:chgData name="Li, Annabel" userId="28848b59-368c-4d5a-a1ce-ded2b2793c74" providerId="ADAL" clId="{87C901DB-1471-4769-96CB-4E39CF268718}" dt="2022-04-15T20:11:22.547" v="330" actId="20577"/>
          <ac:spMkLst>
            <pc:docMk/>
            <pc:sldMk cId="459646443" sldId="256"/>
            <ac:spMk id="2" creationId="{F6B4D817-25FD-44C0-AC90-7C15140908FE}"/>
          </ac:spMkLst>
        </pc:spChg>
      </pc:sldChg>
      <pc:sldChg chg="modSp new mod">
        <pc:chgData name="Li, Annabel" userId="28848b59-368c-4d5a-a1ce-ded2b2793c74" providerId="ADAL" clId="{87C901DB-1471-4769-96CB-4E39CF268718}" dt="2022-04-15T19:17:52.681" v="257" actId="207"/>
        <pc:sldMkLst>
          <pc:docMk/>
          <pc:sldMk cId="2200102144" sldId="257"/>
        </pc:sldMkLst>
        <pc:spChg chg="mod">
          <ac:chgData name="Li, Annabel" userId="28848b59-368c-4d5a-a1ce-ded2b2793c74" providerId="ADAL" clId="{87C901DB-1471-4769-96CB-4E39CF268718}" dt="2022-04-15T19:15:38.428" v="26" actId="20577"/>
          <ac:spMkLst>
            <pc:docMk/>
            <pc:sldMk cId="2200102144" sldId="257"/>
            <ac:spMk id="2" creationId="{293CF86F-72A4-42AA-847E-7C69B860A89E}"/>
          </ac:spMkLst>
        </pc:spChg>
        <pc:spChg chg="mod">
          <ac:chgData name="Li, Annabel" userId="28848b59-368c-4d5a-a1ce-ded2b2793c74" providerId="ADAL" clId="{87C901DB-1471-4769-96CB-4E39CF268718}" dt="2022-04-15T19:17:52.681" v="257" actId="207"/>
          <ac:spMkLst>
            <pc:docMk/>
            <pc:sldMk cId="2200102144" sldId="257"/>
            <ac:spMk id="3" creationId="{19DAEC09-6A95-4F71-A4FE-751122F77B0E}"/>
          </ac:spMkLst>
        </pc:spChg>
      </pc:sldChg>
      <pc:sldChg chg="addSp delSp modSp new mod">
        <pc:chgData name="Li, Annabel" userId="28848b59-368c-4d5a-a1ce-ded2b2793c74" providerId="ADAL" clId="{87C901DB-1471-4769-96CB-4E39CF268718}" dt="2022-04-15T19:17:23.055" v="234"/>
        <pc:sldMkLst>
          <pc:docMk/>
          <pc:sldMk cId="1454146006" sldId="258"/>
        </pc:sldMkLst>
        <pc:spChg chg="mod">
          <ac:chgData name="Li, Annabel" userId="28848b59-368c-4d5a-a1ce-ded2b2793c74" providerId="ADAL" clId="{87C901DB-1471-4769-96CB-4E39CF268718}" dt="2022-04-15T19:17:16.869" v="232" actId="20577"/>
          <ac:spMkLst>
            <pc:docMk/>
            <pc:sldMk cId="1454146006" sldId="258"/>
            <ac:spMk id="2" creationId="{CE0C4D58-43EF-4BA9-8C72-2E6B3038C9CC}"/>
          </ac:spMkLst>
        </pc:spChg>
        <pc:spChg chg="mod">
          <ac:chgData name="Li, Annabel" userId="28848b59-368c-4d5a-a1ce-ded2b2793c74" providerId="ADAL" clId="{87C901DB-1471-4769-96CB-4E39CF268718}" dt="2022-04-15T19:17:00.695" v="181" actId="20577"/>
          <ac:spMkLst>
            <pc:docMk/>
            <pc:sldMk cId="1454146006" sldId="258"/>
            <ac:spMk id="3" creationId="{D78EC15A-7959-4047-A08C-C70B92BD11C1}"/>
          </ac:spMkLst>
        </pc:spChg>
        <pc:spChg chg="add del">
          <ac:chgData name="Li, Annabel" userId="28848b59-368c-4d5a-a1ce-ded2b2793c74" providerId="ADAL" clId="{87C901DB-1471-4769-96CB-4E39CF268718}" dt="2022-04-15T19:17:23.055" v="234"/>
          <ac:spMkLst>
            <pc:docMk/>
            <pc:sldMk cId="1454146006" sldId="258"/>
            <ac:spMk id="4" creationId="{6F7A1481-17F7-4606-A1AB-78484E8B1FCD}"/>
          </ac:spMkLst>
        </pc:spChg>
        <pc:spChg chg="add del">
          <ac:chgData name="Li, Annabel" userId="28848b59-368c-4d5a-a1ce-ded2b2793c74" providerId="ADAL" clId="{87C901DB-1471-4769-96CB-4E39CF268718}" dt="2022-04-15T19:17:23.055" v="234"/>
          <ac:spMkLst>
            <pc:docMk/>
            <pc:sldMk cId="1454146006" sldId="258"/>
            <ac:spMk id="5" creationId="{2484E6DA-132C-4F4B-9C38-0544780363BE}"/>
          </ac:spMkLst>
        </pc:spChg>
        <pc:spChg chg="add del">
          <ac:chgData name="Li, Annabel" userId="28848b59-368c-4d5a-a1ce-ded2b2793c74" providerId="ADAL" clId="{87C901DB-1471-4769-96CB-4E39CF268718}" dt="2022-04-15T19:17:23.055" v="234"/>
          <ac:spMkLst>
            <pc:docMk/>
            <pc:sldMk cId="1454146006" sldId="258"/>
            <ac:spMk id="6" creationId="{C36EF985-BDCE-48E0-B2A1-239800E10A81}"/>
          </ac:spMkLst>
        </pc:spChg>
        <pc:picChg chg="add del">
          <ac:chgData name="Li, Annabel" userId="28848b59-368c-4d5a-a1ce-ded2b2793c74" providerId="ADAL" clId="{87C901DB-1471-4769-96CB-4E39CF268718}" dt="2022-04-15T19:17:23.055" v="234"/>
          <ac:picMkLst>
            <pc:docMk/>
            <pc:sldMk cId="1454146006" sldId="258"/>
            <ac:picMk id="1025" creationId="{188AE883-5C9E-41BD-9702-F7844B0A583B}"/>
          </ac:picMkLst>
        </pc:picChg>
        <pc:picChg chg="add del">
          <ac:chgData name="Li, Annabel" userId="28848b59-368c-4d5a-a1ce-ded2b2793c74" providerId="ADAL" clId="{87C901DB-1471-4769-96CB-4E39CF268718}" dt="2022-04-15T19:17:23.055" v="234"/>
          <ac:picMkLst>
            <pc:docMk/>
            <pc:sldMk cId="1454146006" sldId="258"/>
            <ac:picMk id="1026" creationId="{3744EEC1-7406-4BE5-8676-9ABFB4B79C02}"/>
          </ac:picMkLst>
        </pc:picChg>
      </pc:sldChg>
      <pc:sldChg chg="modSp add mod">
        <pc:chgData name="Li, Annabel" userId="28848b59-368c-4d5a-a1ce-ded2b2793c74" providerId="ADAL" clId="{87C901DB-1471-4769-96CB-4E39CF268718}" dt="2022-04-15T19:17:30.901" v="256" actId="20577"/>
        <pc:sldMkLst>
          <pc:docMk/>
          <pc:sldMk cId="3748898962" sldId="259"/>
        </pc:sldMkLst>
        <pc:spChg chg="mod">
          <ac:chgData name="Li, Annabel" userId="28848b59-368c-4d5a-a1ce-ded2b2793c74" providerId="ADAL" clId="{87C901DB-1471-4769-96CB-4E39CF268718}" dt="2022-04-15T19:17:30.901" v="256" actId="20577"/>
          <ac:spMkLst>
            <pc:docMk/>
            <pc:sldMk cId="3748898962" sldId="259"/>
            <ac:spMk id="2" creationId="{CE0C4D58-43EF-4BA9-8C72-2E6B3038C9CC}"/>
          </ac:spMkLst>
        </pc:spChg>
      </pc:sldChg>
      <pc:sldChg chg="modSp new mod">
        <pc:chgData name="Li, Annabel" userId="28848b59-368c-4d5a-a1ce-ded2b2793c74" providerId="ADAL" clId="{87C901DB-1471-4769-96CB-4E39CF268718}" dt="2022-04-15T19:18:30.687" v="265" actId="20577"/>
        <pc:sldMkLst>
          <pc:docMk/>
          <pc:sldMk cId="3928745843" sldId="260"/>
        </pc:sldMkLst>
        <pc:spChg chg="mod">
          <ac:chgData name="Li, Annabel" userId="28848b59-368c-4d5a-a1ce-ded2b2793c74" providerId="ADAL" clId="{87C901DB-1471-4769-96CB-4E39CF268718}" dt="2022-04-15T19:18:30.687" v="265" actId="20577"/>
          <ac:spMkLst>
            <pc:docMk/>
            <pc:sldMk cId="3928745843" sldId="260"/>
            <ac:spMk id="3" creationId="{1672EF6E-3D3E-4DA5-8E49-CDBB5F73FC5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6890B-6654-4E4D-A43A-4255306779C5}" type="datetimeFigureOut">
              <a:rPr lang="en-US" smtClean="0"/>
              <a:t>5/9/2022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7DB74F-7EF1-4154-BE9C-6050749D7EB5}" type="slidenum">
              <a:rPr lang="en-US" smtClean="0"/>
              <a:t>‹#›</a:t>
            </a:fld>
            <a:endParaRPr lang="en-US"/>
          </a:p>
        </p:txBody>
      </p:sp>
    </p:spTree>
    <p:extLst>
      <p:ext uri="{BB962C8B-B14F-4D97-AF65-F5344CB8AC3E}">
        <p14:creationId xmlns:p14="http://schemas.microsoft.com/office/powerpoint/2010/main" val="2304046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Hello! My name is Annabel, and I am a doctoral student in Applied Statistics and Research Methods at the University of Northern Colorado. I would like to share my experience working as a research consultant and statistical tutor with a graduate student who is totally blind. I will focus on a major challenge faced by this student while learning statistics, and the solutions that were employed to tackle this challenge.</a:t>
            </a:r>
          </a:p>
        </p:txBody>
      </p:sp>
      <p:sp>
        <p:nvSpPr>
          <p:cNvPr id="4" name="Slide Number Placeholder 3"/>
          <p:cNvSpPr>
            <a:spLocks noGrp="1"/>
          </p:cNvSpPr>
          <p:nvPr>
            <p:ph type="sldNum" sz="quarter" idx="5"/>
          </p:nvPr>
        </p:nvSpPr>
        <p:spPr/>
        <p:txBody>
          <a:bodyPr/>
          <a:lstStyle/>
          <a:p>
            <a:fld id="{1B7DB74F-7EF1-4154-BE9C-6050749D7EB5}" type="slidenum">
              <a:rPr lang="en-US" smtClean="0"/>
              <a:t>1</a:t>
            </a:fld>
            <a:endParaRPr lang="en-US"/>
          </a:p>
        </p:txBody>
      </p:sp>
    </p:spTree>
    <p:extLst>
      <p:ext uri="{BB962C8B-B14F-4D97-AF65-F5344CB8AC3E}">
        <p14:creationId xmlns:p14="http://schemas.microsoft.com/office/powerpoint/2010/main" val="2611900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That’s it for all I have. I look forward to any questions or ideas in the live sessions. Thank you!</a:t>
            </a:r>
          </a:p>
        </p:txBody>
      </p:sp>
      <p:sp>
        <p:nvSpPr>
          <p:cNvPr id="4" name="Slide Number Placeholder 3"/>
          <p:cNvSpPr>
            <a:spLocks noGrp="1"/>
          </p:cNvSpPr>
          <p:nvPr>
            <p:ph type="sldNum" sz="quarter" idx="5"/>
          </p:nvPr>
        </p:nvSpPr>
        <p:spPr/>
        <p:txBody>
          <a:bodyPr/>
          <a:lstStyle/>
          <a:p>
            <a:fld id="{1B7DB74F-7EF1-4154-BE9C-6050749D7EB5}" type="slidenum">
              <a:rPr lang="en-US" smtClean="0"/>
              <a:t>10</a:t>
            </a:fld>
            <a:endParaRPr lang="en-US"/>
          </a:p>
        </p:txBody>
      </p:sp>
    </p:spTree>
    <p:extLst>
      <p:ext uri="{BB962C8B-B14F-4D97-AF65-F5344CB8AC3E}">
        <p14:creationId xmlns:p14="http://schemas.microsoft.com/office/powerpoint/2010/main" val="140118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my experience working with this student who would like to take the pseudonym Georgia, and from summarizing the literature, accessibility to graphical information is one of the major challenges faced by students with visual impairment when learning statistics. Georgia mentioned that graphs are something that did not come naturally to her, and having to read graphs can be an obstacle for her to understanding math and statistical concepts.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past semester, Georgia took two statistics classes, experimental design and multivariate analysis. Both classes required accessibility to graphs and tables to understand more advanced statistical concepts. Therefore, we scheduled regular, weekly tutoring sessions to </a:t>
            </a:r>
            <a:r>
              <a:rPr lang="en-US" sz="1200">
                <a:effectLst/>
                <a:latin typeface="Calibri" panose="020F0502020204030204" pitchFamily="34" charset="0"/>
                <a:ea typeface="PMingLiU" panose="02020500000000000000" pitchFamily="18" charset="-120"/>
                <a:cs typeface="Times New Roman" panose="02020603050405020304" pitchFamily="18" charset="0"/>
              </a:rPr>
              <a:t>better support her in these classes.</a:t>
            </a:r>
            <a:endParaRPr lang="en-US"/>
          </a:p>
          <a:p>
            <a:endParaRPr lang="en-US"/>
          </a:p>
        </p:txBody>
      </p:sp>
      <p:sp>
        <p:nvSpPr>
          <p:cNvPr id="4" name="Slide Number Placeholder 3"/>
          <p:cNvSpPr>
            <a:spLocks noGrp="1"/>
          </p:cNvSpPr>
          <p:nvPr>
            <p:ph type="sldNum" sz="quarter" idx="5"/>
          </p:nvPr>
        </p:nvSpPr>
        <p:spPr/>
        <p:txBody>
          <a:bodyPr/>
          <a:lstStyle/>
          <a:p>
            <a:fld id="{1B7DB74F-7EF1-4154-BE9C-6050749D7EB5}" type="slidenum">
              <a:rPr lang="en-US" smtClean="0"/>
              <a:t>2</a:t>
            </a:fld>
            <a:endParaRPr lang="en-US"/>
          </a:p>
        </p:txBody>
      </p:sp>
    </p:spTree>
    <p:extLst>
      <p:ext uri="{BB962C8B-B14F-4D97-AF65-F5344CB8AC3E}">
        <p14:creationId xmlns:p14="http://schemas.microsoft.com/office/powerpoint/2010/main" val="4066125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best option we have found is the Tactile Graphics Kit produced by the American Printing House for the Blind.</a:t>
            </a:r>
          </a:p>
          <a:p>
            <a:endParaRPr lang="en-US"/>
          </a:p>
          <a:p>
            <a:r>
              <a:rPr lang="en-US"/>
              <a:t>The contents of this kit are shown in this picture. To make tactile graphs with the kit, you will turn a piece of foil to the back, place it on the plastic mat, then use the tools to draw anything you want. </a:t>
            </a:r>
          </a:p>
        </p:txBody>
      </p:sp>
      <p:sp>
        <p:nvSpPr>
          <p:cNvPr id="4" name="Slide Number Placeholder 3"/>
          <p:cNvSpPr>
            <a:spLocks noGrp="1"/>
          </p:cNvSpPr>
          <p:nvPr>
            <p:ph type="sldNum" sz="quarter" idx="5"/>
          </p:nvPr>
        </p:nvSpPr>
        <p:spPr/>
        <p:txBody>
          <a:bodyPr/>
          <a:lstStyle/>
          <a:p>
            <a:fld id="{1B7DB74F-7EF1-4154-BE9C-6050749D7EB5}" type="slidenum">
              <a:rPr lang="en-US" smtClean="0"/>
              <a:t>3</a:t>
            </a:fld>
            <a:endParaRPr lang="en-US"/>
          </a:p>
        </p:txBody>
      </p:sp>
    </p:spTree>
    <p:extLst>
      <p:ext uri="{BB962C8B-B14F-4D97-AF65-F5344CB8AC3E}">
        <p14:creationId xmlns:p14="http://schemas.microsoft.com/office/powerpoint/2010/main" val="253431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closer look at the tools that I usually use. This tool has a sharp end and a round end. I use the sharp end to write and draw lines or some small marks, and the round end to draw lines and dots. This one has a small wheel at the tip and I sometimes use it to draw straight lines. This wooden thingy is an eraser. There is a flat surface on the bulb part which I use to flatten the lines or marks from the shiny metal side of the foil that I want to erase. Finally, a ruler is always needed for drawing straight lines.</a:t>
            </a:r>
          </a:p>
        </p:txBody>
      </p:sp>
      <p:sp>
        <p:nvSpPr>
          <p:cNvPr id="4" name="Slide Number Placeholder 3"/>
          <p:cNvSpPr>
            <a:spLocks noGrp="1"/>
          </p:cNvSpPr>
          <p:nvPr>
            <p:ph type="sldNum" sz="quarter" idx="5"/>
          </p:nvPr>
        </p:nvSpPr>
        <p:spPr/>
        <p:txBody>
          <a:bodyPr/>
          <a:lstStyle/>
          <a:p>
            <a:fld id="{1B7DB74F-7EF1-4154-BE9C-6050749D7EB5}" type="slidenum">
              <a:rPr lang="en-US" smtClean="0"/>
              <a:t>4</a:t>
            </a:fld>
            <a:endParaRPr lang="en-US"/>
          </a:p>
        </p:txBody>
      </p:sp>
    </p:spTree>
    <p:extLst>
      <p:ext uri="{BB962C8B-B14F-4D97-AF65-F5344CB8AC3E}">
        <p14:creationId xmlns:p14="http://schemas.microsoft.com/office/powerpoint/2010/main" val="3180818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me show you the steps of making a graph. So for one of Georgia’s assignments of the multivariate analysis class, she was to use R to create a DAG, or a directed acyclic graph. I wrote the R codes for her and ran the codes, which gave me the graph as shown here. </a:t>
            </a:r>
          </a:p>
        </p:txBody>
      </p:sp>
      <p:sp>
        <p:nvSpPr>
          <p:cNvPr id="4" name="Slide Number Placeholder 3"/>
          <p:cNvSpPr>
            <a:spLocks noGrp="1"/>
          </p:cNvSpPr>
          <p:nvPr>
            <p:ph type="sldNum" sz="quarter" idx="5"/>
          </p:nvPr>
        </p:nvSpPr>
        <p:spPr/>
        <p:txBody>
          <a:bodyPr/>
          <a:lstStyle/>
          <a:p>
            <a:fld id="{1B7DB74F-7EF1-4154-BE9C-6050749D7EB5}" type="slidenum">
              <a:rPr lang="en-US" smtClean="0"/>
              <a:t>5</a:t>
            </a:fld>
            <a:endParaRPr lang="en-US"/>
          </a:p>
        </p:txBody>
      </p:sp>
    </p:spTree>
    <p:extLst>
      <p:ext uri="{BB962C8B-B14F-4D97-AF65-F5344CB8AC3E}">
        <p14:creationId xmlns:p14="http://schemas.microsoft.com/office/powerpoint/2010/main" val="4059623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then planned out the graph on a white board, and also put the corresponding coordinates as specified in the R codes to facilitate Georgia’s understanding. </a:t>
            </a:r>
          </a:p>
        </p:txBody>
      </p:sp>
      <p:sp>
        <p:nvSpPr>
          <p:cNvPr id="4" name="Slide Number Placeholder 3"/>
          <p:cNvSpPr>
            <a:spLocks noGrp="1"/>
          </p:cNvSpPr>
          <p:nvPr>
            <p:ph type="sldNum" sz="quarter" idx="5"/>
          </p:nvPr>
        </p:nvSpPr>
        <p:spPr/>
        <p:txBody>
          <a:bodyPr/>
          <a:lstStyle/>
          <a:p>
            <a:fld id="{1B7DB74F-7EF1-4154-BE9C-6050749D7EB5}" type="slidenum">
              <a:rPr lang="en-US" smtClean="0"/>
              <a:t>6</a:t>
            </a:fld>
            <a:endParaRPr lang="en-US"/>
          </a:p>
        </p:txBody>
      </p:sp>
    </p:spTree>
    <p:extLst>
      <p:ext uri="{BB962C8B-B14F-4D97-AF65-F5344CB8AC3E}">
        <p14:creationId xmlns:p14="http://schemas.microsoft.com/office/powerpoint/2010/main" val="4125605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then I was ready to draw the graph. I took a piece of foil, turned it to the back, and started drawing. </a:t>
            </a:r>
            <a:r>
              <a:rPr lang="en-US" sz="1800">
                <a:effectLst/>
                <a:latin typeface="Calibri" panose="020F0502020204030204" pitchFamily="34" charset="0"/>
                <a:ea typeface="PMingLiU" panose="02020500000000000000" pitchFamily="18" charset="-120"/>
                <a:cs typeface="Times New Roman" panose="02020603050405020304" pitchFamily="18" charset="0"/>
              </a:rPr>
              <a:t>I began drawing from the far right hand side, starting with the 1-15 y-coordinates. Since everything has to be written or drawn backward, I found a website the translates English alphabets to their mirror images to make my life easier. I had to write the letters bigger, more distinct in shape, and better spaced to result in better tactile stimulation. It was necessary to write each letter twice to make the stimuli pop up more. At the same time, I was careful not to break the foil using the sharp end, because that might create sharp ridges and hurt Georgia’s fingers when she touched on the tactile graph.</a:t>
            </a:r>
            <a:endParaRPr lang="en-US"/>
          </a:p>
        </p:txBody>
      </p:sp>
      <p:sp>
        <p:nvSpPr>
          <p:cNvPr id="4" name="Slide Number Placeholder 3"/>
          <p:cNvSpPr>
            <a:spLocks noGrp="1"/>
          </p:cNvSpPr>
          <p:nvPr>
            <p:ph type="sldNum" sz="quarter" idx="5"/>
          </p:nvPr>
        </p:nvSpPr>
        <p:spPr/>
        <p:txBody>
          <a:bodyPr/>
          <a:lstStyle/>
          <a:p>
            <a:fld id="{1B7DB74F-7EF1-4154-BE9C-6050749D7EB5}" type="slidenum">
              <a:rPr lang="en-US" smtClean="0"/>
              <a:t>7</a:t>
            </a:fld>
            <a:endParaRPr lang="en-US"/>
          </a:p>
        </p:txBody>
      </p:sp>
    </p:spTree>
    <p:extLst>
      <p:ext uri="{BB962C8B-B14F-4D97-AF65-F5344CB8AC3E}">
        <p14:creationId xmlns:p14="http://schemas.microsoft.com/office/powerpoint/2010/main" val="134569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And voila! After more than 2 hours of work and 3 pieces of foil, I finished! When </a:t>
            </a:r>
            <a:r>
              <a:rPr lang="en-US" sz="1800">
                <a:effectLst/>
                <a:latin typeface="Calibri"/>
                <a:ea typeface="PMingLiU"/>
                <a:cs typeface="Calibri"/>
              </a:rPr>
              <a:t>I showed the DAG to Georgia, we walked through the x-coordinates (which are the 1, 2, 3, and 4 at the bottom), the variables, the arrows pointing to each of the variables, and the 1-15 y-coordinates at the far right end. I explained which parts of the R codes will give the corresponding part of the graph. </a:t>
            </a:r>
            <a:r>
              <a:rPr lang="en-US" sz="1800">
                <a:latin typeface="Calibri"/>
                <a:ea typeface="PMingLiU"/>
                <a:cs typeface="Calibri"/>
              </a:rPr>
              <a:t>Georgia reflected that it</a:t>
            </a:r>
            <a:r>
              <a:rPr lang="en-US" sz="1800">
                <a:effectLst/>
                <a:latin typeface="Calibri"/>
                <a:ea typeface="PMingLiU"/>
                <a:cs typeface="Calibri"/>
              </a:rPr>
              <a:t> was the first time </a:t>
            </a:r>
            <a:r>
              <a:rPr lang="en-US" sz="1800">
                <a:latin typeface="Calibri"/>
                <a:ea typeface="PMingLiU"/>
                <a:cs typeface="Calibri"/>
              </a:rPr>
              <a:t>she had </a:t>
            </a:r>
            <a:r>
              <a:rPr lang="en-US" sz="1800">
                <a:effectLst/>
                <a:latin typeface="Calibri"/>
                <a:ea typeface="PMingLiU"/>
                <a:cs typeface="Calibri"/>
              </a:rPr>
              <a:t>seen </a:t>
            </a:r>
            <a:r>
              <a:rPr lang="en-US" sz="1800">
                <a:latin typeface="Calibri"/>
                <a:ea typeface="PMingLiU"/>
                <a:cs typeface="Calibri"/>
              </a:rPr>
              <a:t>a graph organized like this.</a:t>
            </a:r>
            <a:endParaRPr lang="en-US" sz="1800">
              <a:effectLst/>
              <a:latin typeface="Calibri" panose="020F0502020204030204" pitchFamily="34" charset="0"/>
              <a:ea typeface="PMingLiU" panose="02020500000000000000" pitchFamily="18" charset="-12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1B7DB74F-7EF1-4154-BE9C-6050749D7EB5}" type="slidenum">
              <a:rPr lang="en-US" smtClean="0"/>
              <a:t>8</a:t>
            </a:fld>
            <a:endParaRPr lang="en-US"/>
          </a:p>
        </p:txBody>
      </p:sp>
    </p:spTree>
    <p:extLst>
      <p:ext uri="{BB962C8B-B14F-4D97-AF65-F5344CB8AC3E}">
        <p14:creationId xmlns:p14="http://schemas.microsoft.com/office/powerpoint/2010/main" val="2891483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Having used this kit and drawn many graphs in the past semester, my feelings about it are a bit complex. On the bright side, it is definitely a viable solution to creating tactile graphics in a relatively easy and low-cost way, hence making graphical information accessible for Georgia.</a:t>
            </a:r>
          </a:p>
          <a:p>
            <a:endParaRPr lang="en-US"/>
          </a:p>
          <a:p>
            <a:r>
              <a:rPr lang="en-US"/>
              <a:t>However, making a graph can be highly time consuming depending on how complicated the graph is. For example, the DAG I just showed you took me more than 2 hours. It can also be challenging to draw graphs that are much more complicated. The time and effort required to draw one graph also makes it highly inconvenient for Georgia if she wanted to just experiment with changing a few codes and seeing the outcome in a graph. I think it will be a good time to explore the option of a 3D printer.</a:t>
            </a:r>
            <a:endParaRPr lang="en-US">
              <a:cs typeface="Calibri"/>
            </a:endParaRPr>
          </a:p>
        </p:txBody>
      </p:sp>
      <p:sp>
        <p:nvSpPr>
          <p:cNvPr id="4" name="Slide Number Placeholder 3"/>
          <p:cNvSpPr>
            <a:spLocks noGrp="1"/>
          </p:cNvSpPr>
          <p:nvPr>
            <p:ph type="sldNum" sz="quarter" idx="5"/>
          </p:nvPr>
        </p:nvSpPr>
        <p:spPr/>
        <p:txBody>
          <a:bodyPr/>
          <a:lstStyle/>
          <a:p>
            <a:fld id="{1B7DB74F-7EF1-4154-BE9C-6050749D7EB5}" type="slidenum">
              <a:rPr lang="en-US" smtClean="0"/>
              <a:t>9</a:t>
            </a:fld>
            <a:endParaRPr lang="en-US"/>
          </a:p>
        </p:txBody>
      </p:sp>
    </p:spTree>
    <p:extLst>
      <p:ext uri="{BB962C8B-B14F-4D97-AF65-F5344CB8AC3E}">
        <p14:creationId xmlns:p14="http://schemas.microsoft.com/office/powerpoint/2010/main" val="2796015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37AA0-C1F1-4C66-829C-012098A2A3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B762E3-D734-41A3-B111-8F05CDE318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845235-E3EF-4BA0-B2A2-E9B5250AB1CF}"/>
              </a:ext>
            </a:extLst>
          </p:cNvPr>
          <p:cNvSpPr>
            <a:spLocks noGrp="1"/>
          </p:cNvSpPr>
          <p:nvPr>
            <p:ph type="dt" sz="half" idx="10"/>
          </p:nvPr>
        </p:nvSpPr>
        <p:spPr/>
        <p:txBody>
          <a:bodyPr/>
          <a:lstStyle/>
          <a:p>
            <a:fld id="{3EE9B220-4296-4F54-9ADD-14F2B156FA1E}" type="datetimeFigureOut">
              <a:rPr lang="en-US" smtClean="0"/>
              <a:t>5/9/2022</a:t>
            </a:fld>
            <a:endParaRPr lang="en-US"/>
          </a:p>
        </p:txBody>
      </p:sp>
      <p:sp>
        <p:nvSpPr>
          <p:cNvPr id="5" name="Footer Placeholder 4">
            <a:extLst>
              <a:ext uri="{FF2B5EF4-FFF2-40B4-BE49-F238E27FC236}">
                <a16:creationId xmlns:a16="http://schemas.microsoft.com/office/drawing/2014/main" id="{A429CFAC-5A7E-4E82-B3BD-EB937DA90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B0B64-3292-434C-BB6F-D746453B36E4}"/>
              </a:ext>
            </a:extLst>
          </p:cNvPr>
          <p:cNvSpPr>
            <a:spLocks noGrp="1"/>
          </p:cNvSpPr>
          <p:nvPr>
            <p:ph type="sldNum" sz="quarter" idx="12"/>
          </p:nvPr>
        </p:nvSpPr>
        <p:spPr/>
        <p:txBody>
          <a:bodyPr/>
          <a:lstStyle/>
          <a:p>
            <a:fld id="{DF26F55A-AE1C-469E-B3C5-B99359E13610}" type="slidenum">
              <a:rPr lang="en-US" smtClean="0"/>
              <a:t>‹#›</a:t>
            </a:fld>
            <a:endParaRPr lang="en-US"/>
          </a:p>
        </p:txBody>
      </p:sp>
    </p:spTree>
    <p:extLst>
      <p:ext uri="{BB962C8B-B14F-4D97-AF65-F5344CB8AC3E}">
        <p14:creationId xmlns:p14="http://schemas.microsoft.com/office/powerpoint/2010/main" val="1005814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37053-B7F0-46B3-B80F-52ADC0D0E8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8C98F-994E-4514-B396-C7908C5DF8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77CA1-939D-4126-8FBE-19B9C27B992E}"/>
              </a:ext>
            </a:extLst>
          </p:cNvPr>
          <p:cNvSpPr>
            <a:spLocks noGrp="1"/>
          </p:cNvSpPr>
          <p:nvPr>
            <p:ph type="dt" sz="half" idx="10"/>
          </p:nvPr>
        </p:nvSpPr>
        <p:spPr/>
        <p:txBody>
          <a:bodyPr/>
          <a:lstStyle/>
          <a:p>
            <a:fld id="{3EE9B220-4296-4F54-9ADD-14F2B156FA1E}" type="datetimeFigureOut">
              <a:rPr lang="en-US" smtClean="0"/>
              <a:t>5/9/2022</a:t>
            </a:fld>
            <a:endParaRPr lang="en-US"/>
          </a:p>
        </p:txBody>
      </p:sp>
      <p:sp>
        <p:nvSpPr>
          <p:cNvPr id="5" name="Footer Placeholder 4">
            <a:extLst>
              <a:ext uri="{FF2B5EF4-FFF2-40B4-BE49-F238E27FC236}">
                <a16:creationId xmlns:a16="http://schemas.microsoft.com/office/drawing/2014/main" id="{D3147E6A-4EBE-419A-812A-640242BC2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6C2B0-30C9-4DCC-AEB1-C6A564939537}"/>
              </a:ext>
            </a:extLst>
          </p:cNvPr>
          <p:cNvSpPr>
            <a:spLocks noGrp="1"/>
          </p:cNvSpPr>
          <p:nvPr>
            <p:ph type="sldNum" sz="quarter" idx="12"/>
          </p:nvPr>
        </p:nvSpPr>
        <p:spPr/>
        <p:txBody>
          <a:bodyPr/>
          <a:lstStyle/>
          <a:p>
            <a:fld id="{DF26F55A-AE1C-469E-B3C5-B99359E13610}" type="slidenum">
              <a:rPr lang="en-US" smtClean="0"/>
              <a:t>‹#›</a:t>
            </a:fld>
            <a:endParaRPr lang="en-US"/>
          </a:p>
        </p:txBody>
      </p:sp>
    </p:spTree>
    <p:extLst>
      <p:ext uri="{BB962C8B-B14F-4D97-AF65-F5344CB8AC3E}">
        <p14:creationId xmlns:p14="http://schemas.microsoft.com/office/powerpoint/2010/main" val="421122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765732-16E4-45F3-BB67-C9F988E230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63037D-F749-4838-BB9A-7CFC70D5DF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46972-A78D-44B2-BF84-A977313DC808}"/>
              </a:ext>
            </a:extLst>
          </p:cNvPr>
          <p:cNvSpPr>
            <a:spLocks noGrp="1"/>
          </p:cNvSpPr>
          <p:nvPr>
            <p:ph type="dt" sz="half" idx="10"/>
          </p:nvPr>
        </p:nvSpPr>
        <p:spPr/>
        <p:txBody>
          <a:bodyPr/>
          <a:lstStyle/>
          <a:p>
            <a:fld id="{3EE9B220-4296-4F54-9ADD-14F2B156FA1E}" type="datetimeFigureOut">
              <a:rPr lang="en-US" smtClean="0"/>
              <a:t>5/9/2022</a:t>
            </a:fld>
            <a:endParaRPr lang="en-US"/>
          </a:p>
        </p:txBody>
      </p:sp>
      <p:sp>
        <p:nvSpPr>
          <p:cNvPr id="5" name="Footer Placeholder 4">
            <a:extLst>
              <a:ext uri="{FF2B5EF4-FFF2-40B4-BE49-F238E27FC236}">
                <a16:creationId xmlns:a16="http://schemas.microsoft.com/office/drawing/2014/main" id="{559AB72B-4B45-43A4-B2B4-65D9FE234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59C30-E421-489F-8DE2-092D4B45EE38}"/>
              </a:ext>
            </a:extLst>
          </p:cNvPr>
          <p:cNvSpPr>
            <a:spLocks noGrp="1"/>
          </p:cNvSpPr>
          <p:nvPr>
            <p:ph type="sldNum" sz="quarter" idx="12"/>
          </p:nvPr>
        </p:nvSpPr>
        <p:spPr/>
        <p:txBody>
          <a:bodyPr/>
          <a:lstStyle/>
          <a:p>
            <a:fld id="{DF26F55A-AE1C-469E-B3C5-B99359E13610}" type="slidenum">
              <a:rPr lang="en-US" smtClean="0"/>
              <a:t>‹#›</a:t>
            </a:fld>
            <a:endParaRPr lang="en-US"/>
          </a:p>
        </p:txBody>
      </p:sp>
    </p:spTree>
    <p:extLst>
      <p:ext uri="{BB962C8B-B14F-4D97-AF65-F5344CB8AC3E}">
        <p14:creationId xmlns:p14="http://schemas.microsoft.com/office/powerpoint/2010/main" val="168538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2CF88-B9DD-4D32-95E7-62096A4FA4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D2CA47-D02E-4792-B815-E75E6902EE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3997A-0A00-458B-9AC7-3682864199EC}"/>
              </a:ext>
            </a:extLst>
          </p:cNvPr>
          <p:cNvSpPr>
            <a:spLocks noGrp="1"/>
          </p:cNvSpPr>
          <p:nvPr>
            <p:ph type="dt" sz="half" idx="10"/>
          </p:nvPr>
        </p:nvSpPr>
        <p:spPr/>
        <p:txBody>
          <a:bodyPr/>
          <a:lstStyle/>
          <a:p>
            <a:fld id="{3EE9B220-4296-4F54-9ADD-14F2B156FA1E}" type="datetimeFigureOut">
              <a:rPr lang="en-US" smtClean="0"/>
              <a:t>5/9/2022</a:t>
            </a:fld>
            <a:endParaRPr lang="en-US"/>
          </a:p>
        </p:txBody>
      </p:sp>
      <p:sp>
        <p:nvSpPr>
          <p:cNvPr id="5" name="Footer Placeholder 4">
            <a:extLst>
              <a:ext uri="{FF2B5EF4-FFF2-40B4-BE49-F238E27FC236}">
                <a16:creationId xmlns:a16="http://schemas.microsoft.com/office/drawing/2014/main" id="{378CF2C3-9A06-46E6-87CF-832E15F86D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07D2B4-645A-45C9-8FCC-6A6964129A54}"/>
              </a:ext>
            </a:extLst>
          </p:cNvPr>
          <p:cNvSpPr>
            <a:spLocks noGrp="1"/>
          </p:cNvSpPr>
          <p:nvPr>
            <p:ph type="sldNum" sz="quarter" idx="12"/>
          </p:nvPr>
        </p:nvSpPr>
        <p:spPr/>
        <p:txBody>
          <a:bodyPr/>
          <a:lstStyle/>
          <a:p>
            <a:fld id="{DF26F55A-AE1C-469E-B3C5-B99359E13610}" type="slidenum">
              <a:rPr lang="en-US" smtClean="0"/>
              <a:t>‹#›</a:t>
            </a:fld>
            <a:endParaRPr lang="en-US"/>
          </a:p>
        </p:txBody>
      </p:sp>
    </p:spTree>
    <p:extLst>
      <p:ext uri="{BB962C8B-B14F-4D97-AF65-F5344CB8AC3E}">
        <p14:creationId xmlns:p14="http://schemas.microsoft.com/office/powerpoint/2010/main" val="236690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8C56F-82D5-4BE9-844C-38891363CE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B999EA-E164-4524-86ED-77FF7F2D00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DB13B1-0702-4C95-84F8-E3D6149998B5}"/>
              </a:ext>
            </a:extLst>
          </p:cNvPr>
          <p:cNvSpPr>
            <a:spLocks noGrp="1"/>
          </p:cNvSpPr>
          <p:nvPr>
            <p:ph type="dt" sz="half" idx="10"/>
          </p:nvPr>
        </p:nvSpPr>
        <p:spPr/>
        <p:txBody>
          <a:bodyPr/>
          <a:lstStyle/>
          <a:p>
            <a:fld id="{3EE9B220-4296-4F54-9ADD-14F2B156FA1E}" type="datetimeFigureOut">
              <a:rPr lang="en-US" smtClean="0"/>
              <a:t>5/9/2022</a:t>
            </a:fld>
            <a:endParaRPr lang="en-US"/>
          </a:p>
        </p:txBody>
      </p:sp>
      <p:sp>
        <p:nvSpPr>
          <p:cNvPr id="5" name="Footer Placeholder 4">
            <a:extLst>
              <a:ext uri="{FF2B5EF4-FFF2-40B4-BE49-F238E27FC236}">
                <a16:creationId xmlns:a16="http://schemas.microsoft.com/office/drawing/2014/main" id="{2C5E2C08-DD78-45CA-973E-C58EBE39A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9BA907-7971-4F2C-BEEA-43F376D47D41}"/>
              </a:ext>
            </a:extLst>
          </p:cNvPr>
          <p:cNvSpPr>
            <a:spLocks noGrp="1"/>
          </p:cNvSpPr>
          <p:nvPr>
            <p:ph type="sldNum" sz="quarter" idx="12"/>
          </p:nvPr>
        </p:nvSpPr>
        <p:spPr/>
        <p:txBody>
          <a:bodyPr/>
          <a:lstStyle/>
          <a:p>
            <a:fld id="{DF26F55A-AE1C-469E-B3C5-B99359E13610}" type="slidenum">
              <a:rPr lang="en-US" smtClean="0"/>
              <a:t>‹#›</a:t>
            </a:fld>
            <a:endParaRPr lang="en-US"/>
          </a:p>
        </p:txBody>
      </p:sp>
    </p:spTree>
    <p:extLst>
      <p:ext uri="{BB962C8B-B14F-4D97-AF65-F5344CB8AC3E}">
        <p14:creationId xmlns:p14="http://schemas.microsoft.com/office/powerpoint/2010/main" val="1032627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52B8B-6817-4F90-977F-1EFA878CE6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863D88-52CD-426F-AF55-B41359C005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2EBD68-DEBE-4C1D-AE29-ECEE9014F8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A75904-E4BA-46D1-A5E0-B96DC77CA222}"/>
              </a:ext>
            </a:extLst>
          </p:cNvPr>
          <p:cNvSpPr>
            <a:spLocks noGrp="1"/>
          </p:cNvSpPr>
          <p:nvPr>
            <p:ph type="dt" sz="half" idx="10"/>
          </p:nvPr>
        </p:nvSpPr>
        <p:spPr/>
        <p:txBody>
          <a:bodyPr/>
          <a:lstStyle/>
          <a:p>
            <a:fld id="{3EE9B220-4296-4F54-9ADD-14F2B156FA1E}" type="datetimeFigureOut">
              <a:rPr lang="en-US" smtClean="0"/>
              <a:t>5/9/2022</a:t>
            </a:fld>
            <a:endParaRPr lang="en-US"/>
          </a:p>
        </p:txBody>
      </p:sp>
      <p:sp>
        <p:nvSpPr>
          <p:cNvPr id="6" name="Footer Placeholder 5">
            <a:extLst>
              <a:ext uri="{FF2B5EF4-FFF2-40B4-BE49-F238E27FC236}">
                <a16:creationId xmlns:a16="http://schemas.microsoft.com/office/drawing/2014/main" id="{99BB568B-09DE-4828-AA28-A6B39B1A69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8CE2FD-8186-412B-96DA-559F15DED8C9}"/>
              </a:ext>
            </a:extLst>
          </p:cNvPr>
          <p:cNvSpPr>
            <a:spLocks noGrp="1"/>
          </p:cNvSpPr>
          <p:nvPr>
            <p:ph type="sldNum" sz="quarter" idx="12"/>
          </p:nvPr>
        </p:nvSpPr>
        <p:spPr/>
        <p:txBody>
          <a:bodyPr/>
          <a:lstStyle/>
          <a:p>
            <a:fld id="{DF26F55A-AE1C-469E-B3C5-B99359E13610}" type="slidenum">
              <a:rPr lang="en-US" smtClean="0"/>
              <a:t>‹#›</a:t>
            </a:fld>
            <a:endParaRPr lang="en-US"/>
          </a:p>
        </p:txBody>
      </p:sp>
    </p:spTree>
    <p:extLst>
      <p:ext uri="{BB962C8B-B14F-4D97-AF65-F5344CB8AC3E}">
        <p14:creationId xmlns:p14="http://schemas.microsoft.com/office/powerpoint/2010/main" val="3622337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C72EA-4ECC-43DC-87BD-71F04BC455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2FDA11-4214-4D59-B9E6-283660934B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3DF665-D6A5-49F1-872F-CB96049436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4C8DB-D91D-4445-A316-D10E6A524B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64BE3E-208C-4318-B4BB-17456DE95B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55461F-EC81-47FF-9CDC-6E7B249A620C}"/>
              </a:ext>
            </a:extLst>
          </p:cNvPr>
          <p:cNvSpPr>
            <a:spLocks noGrp="1"/>
          </p:cNvSpPr>
          <p:nvPr>
            <p:ph type="dt" sz="half" idx="10"/>
          </p:nvPr>
        </p:nvSpPr>
        <p:spPr/>
        <p:txBody>
          <a:bodyPr/>
          <a:lstStyle/>
          <a:p>
            <a:fld id="{3EE9B220-4296-4F54-9ADD-14F2B156FA1E}" type="datetimeFigureOut">
              <a:rPr lang="en-US" smtClean="0"/>
              <a:t>5/9/2022</a:t>
            </a:fld>
            <a:endParaRPr lang="en-US"/>
          </a:p>
        </p:txBody>
      </p:sp>
      <p:sp>
        <p:nvSpPr>
          <p:cNvPr id="8" name="Footer Placeholder 7">
            <a:extLst>
              <a:ext uri="{FF2B5EF4-FFF2-40B4-BE49-F238E27FC236}">
                <a16:creationId xmlns:a16="http://schemas.microsoft.com/office/drawing/2014/main" id="{F586578C-945B-498B-914E-5601E5AABA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ECA603-EC65-478E-B3AD-3CA98063D9D9}"/>
              </a:ext>
            </a:extLst>
          </p:cNvPr>
          <p:cNvSpPr>
            <a:spLocks noGrp="1"/>
          </p:cNvSpPr>
          <p:nvPr>
            <p:ph type="sldNum" sz="quarter" idx="12"/>
          </p:nvPr>
        </p:nvSpPr>
        <p:spPr/>
        <p:txBody>
          <a:bodyPr/>
          <a:lstStyle/>
          <a:p>
            <a:fld id="{DF26F55A-AE1C-469E-B3C5-B99359E13610}" type="slidenum">
              <a:rPr lang="en-US" smtClean="0"/>
              <a:t>‹#›</a:t>
            </a:fld>
            <a:endParaRPr lang="en-US"/>
          </a:p>
        </p:txBody>
      </p:sp>
    </p:spTree>
    <p:extLst>
      <p:ext uri="{BB962C8B-B14F-4D97-AF65-F5344CB8AC3E}">
        <p14:creationId xmlns:p14="http://schemas.microsoft.com/office/powerpoint/2010/main" val="3886178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EB86-251E-4A9F-B7F0-527C2E4190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3A459D-6345-4BD8-B97C-3FFFA87BC27F}"/>
              </a:ext>
            </a:extLst>
          </p:cNvPr>
          <p:cNvSpPr>
            <a:spLocks noGrp="1"/>
          </p:cNvSpPr>
          <p:nvPr>
            <p:ph type="dt" sz="half" idx="10"/>
          </p:nvPr>
        </p:nvSpPr>
        <p:spPr/>
        <p:txBody>
          <a:bodyPr/>
          <a:lstStyle/>
          <a:p>
            <a:fld id="{3EE9B220-4296-4F54-9ADD-14F2B156FA1E}" type="datetimeFigureOut">
              <a:rPr lang="en-US" smtClean="0"/>
              <a:t>5/9/2022</a:t>
            </a:fld>
            <a:endParaRPr lang="en-US"/>
          </a:p>
        </p:txBody>
      </p:sp>
      <p:sp>
        <p:nvSpPr>
          <p:cNvPr id="4" name="Footer Placeholder 3">
            <a:extLst>
              <a:ext uri="{FF2B5EF4-FFF2-40B4-BE49-F238E27FC236}">
                <a16:creationId xmlns:a16="http://schemas.microsoft.com/office/drawing/2014/main" id="{3DFDC61D-767C-4426-B18A-CA61869A0B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016581-19D9-456B-A8E8-C2A793DC99D3}"/>
              </a:ext>
            </a:extLst>
          </p:cNvPr>
          <p:cNvSpPr>
            <a:spLocks noGrp="1"/>
          </p:cNvSpPr>
          <p:nvPr>
            <p:ph type="sldNum" sz="quarter" idx="12"/>
          </p:nvPr>
        </p:nvSpPr>
        <p:spPr/>
        <p:txBody>
          <a:bodyPr/>
          <a:lstStyle/>
          <a:p>
            <a:fld id="{DF26F55A-AE1C-469E-B3C5-B99359E13610}" type="slidenum">
              <a:rPr lang="en-US" smtClean="0"/>
              <a:t>‹#›</a:t>
            </a:fld>
            <a:endParaRPr lang="en-US"/>
          </a:p>
        </p:txBody>
      </p:sp>
    </p:spTree>
    <p:extLst>
      <p:ext uri="{BB962C8B-B14F-4D97-AF65-F5344CB8AC3E}">
        <p14:creationId xmlns:p14="http://schemas.microsoft.com/office/powerpoint/2010/main" val="18245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96FB6B-0834-42C8-970D-92414EFA91D9}"/>
              </a:ext>
            </a:extLst>
          </p:cNvPr>
          <p:cNvSpPr>
            <a:spLocks noGrp="1"/>
          </p:cNvSpPr>
          <p:nvPr>
            <p:ph type="dt" sz="half" idx="10"/>
          </p:nvPr>
        </p:nvSpPr>
        <p:spPr/>
        <p:txBody>
          <a:bodyPr/>
          <a:lstStyle/>
          <a:p>
            <a:fld id="{3EE9B220-4296-4F54-9ADD-14F2B156FA1E}" type="datetimeFigureOut">
              <a:rPr lang="en-US" smtClean="0"/>
              <a:t>5/9/2022</a:t>
            </a:fld>
            <a:endParaRPr lang="en-US"/>
          </a:p>
        </p:txBody>
      </p:sp>
      <p:sp>
        <p:nvSpPr>
          <p:cNvPr id="3" name="Footer Placeholder 2">
            <a:extLst>
              <a:ext uri="{FF2B5EF4-FFF2-40B4-BE49-F238E27FC236}">
                <a16:creationId xmlns:a16="http://schemas.microsoft.com/office/drawing/2014/main" id="{24ABA070-E075-4E41-A688-AABDE25A5D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913407-79B5-4845-8F34-89494BB20E0F}"/>
              </a:ext>
            </a:extLst>
          </p:cNvPr>
          <p:cNvSpPr>
            <a:spLocks noGrp="1"/>
          </p:cNvSpPr>
          <p:nvPr>
            <p:ph type="sldNum" sz="quarter" idx="12"/>
          </p:nvPr>
        </p:nvSpPr>
        <p:spPr/>
        <p:txBody>
          <a:bodyPr/>
          <a:lstStyle/>
          <a:p>
            <a:fld id="{DF26F55A-AE1C-469E-B3C5-B99359E13610}" type="slidenum">
              <a:rPr lang="en-US" smtClean="0"/>
              <a:t>‹#›</a:t>
            </a:fld>
            <a:endParaRPr lang="en-US"/>
          </a:p>
        </p:txBody>
      </p:sp>
    </p:spTree>
    <p:extLst>
      <p:ext uri="{BB962C8B-B14F-4D97-AF65-F5344CB8AC3E}">
        <p14:creationId xmlns:p14="http://schemas.microsoft.com/office/powerpoint/2010/main" val="2293531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9AD26-1F0D-40DA-BACC-DDB083BA66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0D8346-CF41-467F-A992-7323A4BF39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88E161-BD1A-4197-8987-7129D67DC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C41F2F-5FC7-4692-8086-27F058808649}"/>
              </a:ext>
            </a:extLst>
          </p:cNvPr>
          <p:cNvSpPr>
            <a:spLocks noGrp="1"/>
          </p:cNvSpPr>
          <p:nvPr>
            <p:ph type="dt" sz="half" idx="10"/>
          </p:nvPr>
        </p:nvSpPr>
        <p:spPr/>
        <p:txBody>
          <a:bodyPr/>
          <a:lstStyle/>
          <a:p>
            <a:fld id="{3EE9B220-4296-4F54-9ADD-14F2B156FA1E}" type="datetimeFigureOut">
              <a:rPr lang="en-US" smtClean="0"/>
              <a:t>5/9/2022</a:t>
            </a:fld>
            <a:endParaRPr lang="en-US"/>
          </a:p>
        </p:txBody>
      </p:sp>
      <p:sp>
        <p:nvSpPr>
          <p:cNvPr id="6" name="Footer Placeholder 5">
            <a:extLst>
              <a:ext uri="{FF2B5EF4-FFF2-40B4-BE49-F238E27FC236}">
                <a16:creationId xmlns:a16="http://schemas.microsoft.com/office/drawing/2014/main" id="{A7C1F045-22D3-443C-88CC-9C9FC0A7D9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A797A-099A-46C6-8C2D-7FE4453C1B71}"/>
              </a:ext>
            </a:extLst>
          </p:cNvPr>
          <p:cNvSpPr>
            <a:spLocks noGrp="1"/>
          </p:cNvSpPr>
          <p:nvPr>
            <p:ph type="sldNum" sz="quarter" idx="12"/>
          </p:nvPr>
        </p:nvSpPr>
        <p:spPr/>
        <p:txBody>
          <a:bodyPr/>
          <a:lstStyle/>
          <a:p>
            <a:fld id="{DF26F55A-AE1C-469E-B3C5-B99359E13610}" type="slidenum">
              <a:rPr lang="en-US" smtClean="0"/>
              <a:t>‹#›</a:t>
            </a:fld>
            <a:endParaRPr lang="en-US"/>
          </a:p>
        </p:txBody>
      </p:sp>
    </p:spTree>
    <p:extLst>
      <p:ext uri="{BB962C8B-B14F-4D97-AF65-F5344CB8AC3E}">
        <p14:creationId xmlns:p14="http://schemas.microsoft.com/office/powerpoint/2010/main" val="4229392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2796-F9D9-432A-8DE7-90311979DC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0F546C-4741-4082-BD7D-21440E780A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3861E9-B176-4481-94EC-8F737709F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35C3B-CAB1-4AE2-AFBE-421E6E540162}"/>
              </a:ext>
            </a:extLst>
          </p:cNvPr>
          <p:cNvSpPr>
            <a:spLocks noGrp="1"/>
          </p:cNvSpPr>
          <p:nvPr>
            <p:ph type="dt" sz="half" idx="10"/>
          </p:nvPr>
        </p:nvSpPr>
        <p:spPr/>
        <p:txBody>
          <a:bodyPr/>
          <a:lstStyle/>
          <a:p>
            <a:fld id="{3EE9B220-4296-4F54-9ADD-14F2B156FA1E}" type="datetimeFigureOut">
              <a:rPr lang="en-US" smtClean="0"/>
              <a:t>5/9/2022</a:t>
            </a:fld>
            <a:endParaRPr lang="en-US"/>
          </a:p>
        </p:txBody>
      </p:sp>
      <p:sp>
        <p:nvSpPr>
          <p:cNvPr id="6" name="Footer Placeholder 5">
            <a:extLst>
              <a:ext uri="{FF2B5EF4-FFF2-40B4-BE49-F238E27FC236}">
                <a16:creationId xmlns:a16="http://schemas.microsoft.com/office/drawing/2014/main" id="{151403CD-0FBB-4C49-A259-448029EEEA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0DD171-67DC-4B46-90D5-A2A47A297A8B}"/>
              </a:ext>
            </a:extLst>
          </p:cNvPr>
          <p:cNvSpPr>
            <a:spLocks noGrp="1"/>
          </p:cNvSpPr>
          <p:nvPr>
            <p:ph type="sldNum" sz="quarter" idx="12"/>
          </p:nvPr>
        </p:nvSpPr>
        <p:spPr/>
        <p:txBody>
          <a:bodyPr/>
          <a:lstStyle/>
          <a:p>
            <a:fld id="{DF26F55A-AE1C-469E-B3C5-B99359E13610}" type="slidenum">
              <a:rPr lang="en-US" smtClean="0"/>
              <a:t>‹#›</a:t>
            </a:fld>
            <a:endParaRPr lang="en-US"/>
          </a:p>
        </p:txBody>
      </p:sp>
    </p:spTree>
    <p:extLst>
      <p:ext uri="{BB962C8B-B14F-4D97-AF65-F5344CB8AC3E}">
        <p14:creationId xmlns:p14="http://schemas.microsoft.com/office/powerpoint/2010/main" val="62282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A37756-466B-43C0-B3F7-87C5AEE72E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FF2055-2034-423A-A8E2-889A9F00DB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77A55-4B0D-4E73-BCE0-87E845B909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9B220-4296-4F54-9ADD-14F2B156FA1E}" type="datetimeFigureOut">
              <a:rPr lang="en-US" smtClean="0"/>
              <a:t>5/9/2022</a:t>
            </a:fld>
            <a:endParaRPr lang="en-US"/>
          </a:p>
        </p:txBody>
      </p:sp>
      <p:sp>
        <p:nvSpPr>
          <p:cNvPr id="5" name="Footer Placeholder 4">
            <a:extLst>
              <a:ext uri="{FF2B5EF4-FFF2-40B4-BE49-F238E27FC236}">
                <a16:creationId xmlns:a16="http://schemas.microsoft.com/office/drawing/2014/main" id="{80A3AA9D-3943-4AF7-AC20-201D208705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8F2094-9776-4FA2-8FC4-FF3031166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6F55A-AE1C-469E-B3C5-B99359E13610}" type="slidenum">
              <a:rPr lang="en-US" smtClean="0"/>
              <a:t>‹#›</a:t>
            </a:fld>
            <a:endParaRPr lang="en-US"/>
          </a:p>
        </p:txBody>
      </p:sp>
    </p:spTree>
    <p:extLst>
      <p:ext uri="{BB962C8B-B14F-4D97-AF65-F5344CB8AC3E}">
        <p14:creationId xmlns:p14="http://schemas.microsoft.com/office/powerpoint/2010/main" val="1811678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i0692@bears.unco.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li0692@bears.unco.ed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6B4D817-25FD-44C0-AC90-7C15140908FE}"/>
              </a:ext>
            </a:extLst>
          </p:cNvPr>
          <p:cNvSpPr>
            <a:spLocks noGrp="1"/>
          </p:cNvSpPr>
          <p:nvPr>
            <p:ph type="ctrTitle"/>
          </p:nvPr>
        </p:nvSpPr>
        <p:spPr>
          <a:xfrm>
            <a:off x="1" y="1289146"/>
            <a:ext cx="5593278" cy="4279709"/>
          </a:xfrm>
        </p:spPr>
        <p:txBody>
          <a:bodyPr vert="horz" lIns="91440" tIns="45720" rIns="91440" bIns="45720" rtlCol="0" anchor="ctr">
            <a:normAutofit/>
          </a:bodyPr>
          <a:lstStyle/>
          <a:p>
            <a:pPr algn="r"/>
            <a:r>
              <a:rPr lang="en-US" sz="5400" kern="1200">
                <a:solidFill>
                  <a:schemeClr val="bg1"/>
                </a:solidFill>
                <a:latin typeface="+mj-lt"/>
                <a:ea typeface="+mj-ea"/>
                <a:cs typeface="+mj-cs"/>
              </a:rPr>
              <a:t>Statistics Education for Students with Visual Impairment</a:t>
            </a:r>
          </a:p>
        </p:txBody>
      </p:sp>
      <p:grpSp>
        <p:nvGrpSpPr>
          <p:cNvPr id="61" name="Group 60">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62"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63"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Subtitle 2">
            <a:extLst>
              <a:ext uri="{FF2B5EF4-FFF2-40B4-BE49-F238E27FC236}">
                <a16:creationId xmlns:a16="http://schemas.microsoft.com/office/drawing/2014/main" id="{04F29A37-2CE9-419B-8165-9340930D3997}"/>
              </a:ext>
            </a:extLst>
          </p:cNvPr>
          <p:cNvSpPr>
            <a:spLocks noGrp="1"/>
          </p:cNvSpPr>
          <p:nvPr>
            <p:ph type="subTitle" idx="1"/>
          </p:nvPr>
        </p:nvSpPr>
        <p:spPr>
          <a:xfrm>
            <a:off x="6443151" y="1529744"/>
            <a:ext cx="5432437" cy="3798054"/>
          </a:xfrm>
        </p:spPr>
        <p:txBody>
          <a:bodyPr vert="horz" lIns="91440" tIns="45720" rIns="91440" bIns="45720" rtlCol="0" anchor="ctr">
            <a:normAutofit/>
          </a:bodyPr>
          <a:lstStyle/>
          <a:p>
            <a:r>
              <a:rPr lang="en-US" b="1"/>
              <a:t>Annabel Li</a:t>
            </a:r>
          </a:p>
          <a:p>
            <a:endParaRPr lang="en-US"/>
          </a:p>
          <a:p>
            <a:r>
              <a:rPr lang="en-US"/>
              <a:t>Applied Statistics and Research Methods</a:t>
            </a:r>
          </a:p>
          <a:p>
            <a:r>
              <a:rPr lang="en-US"/>
              <a:t>University of Northern Colorado</a:t>
            </a:r>
          </a:p>
          <a:p>
            <a:endParaRPr lang="en-US"/>
          </a:p>
          <a:p>
            <a:r>
              <a:rPr lang="en-US">
                <a:hlinkClick r:id="rId3"/>
              </a:rPr>
              <a:t>li0692@bears.unco.edu</a:t>
            </a:r>
            <a:r>
              <a:rPr lang="en-US"/>
              <a:t> </a:t>
            </a:r>
          </a:p>
        </p:txBody>
      </p:sp>
    </p:spTree>
    <p:extLst>
      <p:ext uri="{BB962C8B-B14F-4D97-AF65-F5344CB8AC3E}">
        <p14:creationId xmlns:p14="http://schemas.microsoft.com/office/powerpoint/2010/main" val="459646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F883FD8-F083-C8F4-F1D3-1C82B2E27AA5}"/>
              </a:ext>
            </a:extLst>
          </p:cNvPr>
          <p:cNvSpPr>
            <a:spLocks noGrp="1"/>
          </p:cNvSpPr>
          <p:nvPr>
            <p:ph type="title"/>
          </p:nvPr>
        </p:nvSpPr>
        <p:spPr>
          <a:xfrm>
            <a:off x="7380407" y="743447"/>
            <a:ext cx="3973385" cy="2572959"/>
          </a:xfrm>
          <a:noFill/>
        </p:spPr>
        <p:txBody>
          <a:bodyPr vert="horz" lIns="91440" tIns="45720" rIns="91440" bIns="45720" rtlCol="0" anchor="b">
            <a:normAutofit/>
          </a:bodyPr>
          <a:lstStyle/>
          <a:p>
            <a:r>
              <a:rPr lang="en-US" sz="5200"/>
              <a:t>Thank you!</a:t>
            </a:r>
          </a:p>
        </p:txBody>
      </p:sp>
      <p:sp>
        <p:nvSpPr>
          <p:cNvPr id="5" name="Text Placeholder 4">
            <a:extLst>
              <a:ext uri="{FF2B5EF4-FFF2-40B4-BE49-F238E27FC236}">
                <a16:creationId xmlns:a16="http://schemas.microsoft.com/office/drawing/2014/main" id="{162C206F-826E-7A31-C5D8-DECFB1AE50CA}"/>
              </a:ext>
            </a:extLst>
          </p:cNvPr>
          <p:cNvSpPr>
            <a:spLocks noGrp="1"/>
          </p:cNvSpPr>
          <p:nvPr>
            <p:ph type="body" idx="1"/>
          </p:nvPr>
        </p:nvSpPr>
        <p:spPr>
          <a:xfrm>
            <a:off x="7380408" y="4629234"/>
            <a:ext cx="3973386" cy="1485319"/>
          </a:xfrm>
          <a:noFill/>
        </p:spPr>
        <p:txBody>
          <a:bodyPr vert="horz" lIns="91440" tIns="45720" rIns="91440" bIns="45720" rtlCol="0">
            <a:normAutofit/>
          </a:bodyPr>
          <a:lstStyle/>
          <a:p>
            <a:r>
              <a:rPr lang="en-US" b="1">
                <a:solidFill>
                  <a:schemeClr val="tx1"/>
                </a:solidFill>
              </a:rPr>
              <a:t>Annabel Li</a:t>
            </a:r>
          </a:p>
          <a:p>
            <a:r>
              <a:rPr lang="en-US">
                <a:solidFill>
                  <a:schemeClr val="tx1"/>
                </a:solidFill>
                <a:hlinkClick r:id="rId3"/>
              </a:rPr>
              <a:t>li0692@bears.unco.edu</a:t>
            </a:r>
            <a:r>
              <a:rPr lang="en-US">
                <a:solidFill>
                  <a:schemeClr val="tx1"/>
                </a:solidFill>
              </a:rPr>
              <a:t> </a:t>
            </a:r>
          </a:p>
          <a:p>
            <a:endParaRPr lang="en-US">
              <a:solidFill>
                <a:schemeClr val="tx1"/>
              </a:solidFill>
            </a:endParaRPr>
          </a:p>
        </p:txBody>
      </p:sp>
      <p:pic>
        <p:nvPicPr>
          <p:cNvPr id="7" name="Picture 6" descr="Colourful envelopes">
            <a:extLst>
              <a:ext uri="{FF2B5EF4-FFF2-40B4-BE49-F238E27FC236}">
                <a16:creationId xmlns:a16="http://schemas.microsoft.com/office/drawing/2014/main" id="{9B669FA3-0D8A-6D44-82EB-8F0DC19881CC}"/>
              </a:ext>
            </a:extLst>
          </p:cNvPr>
          <p:cNvPicPr>
            <a:picLocks noChangeAspect="1"/>
          </p:cNvPicPr>
          <p:nvPr/>
        </p:nvPicPr>
        <p:blipFill rotWithShape="1">
          <a:blip r:embed="rId4"/>
          <a:srcRect l="16802" r="15134" b="-1"/>
          <a:stretch/>
        </p:blipFill>
        <p:spPr>
          <a:xfrm>
            <a:off x="20" y="10"/>
            <a:ext cx="6992881" cy="6857990"/>
          </a:xfrm>
          <a:prstGeom prst="rect">
            <a:avLst/>
          </a:prstGeom>
        </p:spPr>
      </p:pic>
    </p:spTree>
    <p:extLst>
      <p:ext uri="{BB962C8B-B14F-4D97-AF65-F5344CB8AC3E}">
        <p14:creationId xmlns:p14="http://schemas.microsoft.com/office/powerpoint/2010/main" val="2254094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C9A9295B-528E-AFE1-05A5-123F72D2873E}"/>
              </a:ext>
            </a:extLst>
          </p:cNvPr>
          <p:cNvSpPr txBox="1">
            <a:spLocks/>
          </p:cNvSpPr>
          <p:nvPr/>
        </p:nvSpPr>
        <p:spPr>
          <a:xfrm>
            <a:off x="711894" y="1367045"/>
            <a:ext cx="10515600" cy="4646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60000"/>
              </a:lnSpc>
              <a:buNone/>
            </a:pPr>
            <a:r>
              <a:rPr lang="en-US">
                <a:latin typeface="Candara" panose="020E0502030303020204" pitchFamily="34" charset="0"/>
              </a:rPr>
              <a:t>“And I loved the numbers, </a:t>
            </a:r>
            <a:r>
              <a:rPr lang="en-US" b="1">
                <a:latin typeface="Candara" panose="020E0502030303020204" pitchFamily="34" charset="0"/>
              </a:rPr>
              <a:t>but I hated when I had to mess with anything graphical because it simply didn't come naturally</a:t>
            </a:r>
            <a:r>
              <a:rPr lang="en-US">
                <a:latin typeface="Candara" panose="020E0502030303020204" pitchFamily="34" charset="0"/>
              </a:rPr>
              <a:t>….</a:t>
            </a:r>
            <a:r>
              <a:rPr lang="en-US" b="1">
                <a:latin typeface="Candara" panose="020E0502030303020204" pitchFamily="34" charset="0"/>
              </a:rPr>
              <a:t>I just didn't click with graphics</a:t>
            </a:r>
            <a:r>
              <a:rPr lang="en-US">
                <a:latin typeface="Candara" panose="020E0502030303020204" pitchFamily="34" charset="0"/>
              </a:rPr>
              <a:t>…[for] stats, I always felt like I was slower than other students because I had to digest it textually instead of just being able to look at the graph and see the answer.”</a:t>
            </a:r>
          </a:p>
          <a:p>
            <a:pPr marL="0" indent="0" algn="ctr">
              <a:lnSpc>
                <a:spcPct val="160000"/>
              </a:lnSpc>
              <a:buNone/>
            </a:pPr>
            <a:r>
              <a:rPr lang="en-US">
                <a:latin typeface="Candara" panose="020E0502030303020204" pitchFamily="34" charset="0"/>
              </a:rPr>
              <a:t>—Georgia </a:t>
            </a:r>
          </a:p>
        </p:txBody>
      </p:sp>
      <p:pic>
        <p:nvPicPr>
          <p:cNvPr id="9" name="Picture 2" descr="Quotation Marks | Free SVG">
            <a:extLst>
              <a:ext uri="{FF2B5EF4-FFF2-40B4-BE49-F238E27FC236}">
                <a16:creationId xmlns:a16="http://schemas.microsoft.com/office/drawing/2014/main" id="{6983F212-DAB2-21FB-DEE8-B1892E3B678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273" r="55109" b="32358"/>
          <a:stretch/>
        </p:blipFill>
        <p:spPr bwMode="auto">
          <a:xfrm>
            <a:off x="430477" y="609600"/>
            <a:ext cx="800340" cy="6305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Quotation Marks | Free SVG">
            <a:extLst>
              <a:ext uri="{FF2B5EF4-FFF2-40B4-BE49-F238E27FC236}">
                <a16:creationId xmlns:a16="http://schemas.microsoft.com/office/drawing/2014/main" id="{673D5CF5-F7A4-6239-76F0-B95795DE109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528" t="32273" r="581" b="32358"/>
          <a:stretch/>
        </p:blipFill>
        <p:spPr bwMode="auto">
          <a:xfrm>
            <a:off x="10958945" y="5791200"/>
            <a:ext cx="800340" cy="63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013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0C4D58-43EF-4BA9-8C72-2E6B3038C9CC}"/>
              </a:ext>
            </a:extLst>
          </p:cNvPr>
          <p:cNvSpPr>
            <a:spLocks noGrp="1"/>
          </p:cNvSpPr>
          <p:nvPr>
            <p:ph type="title"/>
          </p:nvPr>
        </p:nvSpPr>
        <p:spPr>
          <a:xfrm>
            <a:off x="435694" y="680163"/>
            <a:ext cx="3782907" cy="5497672"/>
          </a:xfrm>
          <a:noFill/>
        </p:spPr>
        <p:txBody>
          <a:bodyPr vert="horz" lIns="91440" tIns="45720" rIns="91440" bIns="45720" rtlCol="0" anchor="b">
            <a:normAutofit/>
          </a:bodyPr>
          <a:lstStyle/>
          <a:p>
            <a:r>
              <a:rPr lang="en-US" sz="7200" kern="1200">
                <a:solidFill>
                  <a:schemeClr val="bg1"/>
                </a:solidFill>
                <a:latin typeface="+mj-lt"/>
                <a:ea typeface="+mj-ea"/>
                <a:cs typeface="+mj-cs"/>
              </a:rPr>
              <a:t>Tactile Graphics Kit </a:t>
            </a:r>
          </a:p>
        </p:txBody>
      </p:sp>
      <p:pic>
        <p:nvPicPr>
          <p:cNvPr id="4" name="Content Placeholder 3" descr="A picture containing text&#10;&#10;Description automatically generated">
            <a:extLst>
              <a:ext uri="{FF2B5EF4-FFF2-40B4-BE49-F238E27FC236}">
                <a16:creationId xmlns:a16="http://schemas.microsoft.com/office/drawing/2014/main" id="{A2C4906E-4B35-48DE-B5DE-91D9AE6E97B1}"/>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818" t="24924"/>
          <a:stretch/>
        </p:blipFill>
        <p:spPr bwMode="auto">
          <a:xfrm>
            <a:off x="4765972" y="1333115"/>
            <a:ext cx="7309118" cy="4191768"/>
          </a:xfrm>
          <a:prstGeom prst="rect">
            <a:avLst/>
          </a:prstGeom>
          <a:noFill/>
          <a:extLst>
            <a:ext uri="{53640926-AAD7-44D8-BBD7-CCE9431645EC}">
              <a14:shadowObscured xmlns:a14="http://schemas.microsoft.com/office/drawing/2010/main"/>
            </a:ext>
          </a:extLst>
        </p:spPr>
      </p:pic>
      <p:sp>
        <p:nvSpPr>
          <p:cNvPr id="5" name="Oval 4">
            <a:extLst>
              <a:ext uri="{FF2B5EF4-FFF2-40B4-BE49-F238E27FC236}">
                <a16:creationId xmlns:a16="http://schemas.microsoft.com/office/drawing/2014/main" id="{656B082B-C6B6-56DD-ADD8-326FA5DE9CB4}"/>
              </a:ext>
            </a:extLst>
          </p:cNvPr>
          <p:cNvSpPr/>
          <p:nvPr/>
        </p:nvSpPr>
        <p:spPr>
          <a:xfrm>
            <a:off x="5330757" y="1099652"/>
            <a:ext cx="4805464" cy="193537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B0DB6EB3-0DCB-979A-27A0-ACAE4C69DA07}"/>
              </a:ext>
            </a:extLst>
          </p:cNvPr>
          <p:cNvSpPr/>
          <p:nvPr/>
        </p:nvSpPr>
        <p:spPr>
          <a:xfrm>
            <a:off x="4863829" y="3385227"/>
            <a:ext cx="933855" cy="73930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A7EDB71E-0AD5-F343-2EB8-B2D8F35DE752}"/>
              </a:ext>
            </a:extLst>
          </p:cNvPr>
          <p:cNvSpPr/>
          <p:nvPr/>
        </p:nvSpPr>
        <p:spPr>
          <a:xfrm>
            <a:off x="6890376" y="3453319"/>
            <a:ext cx="933855" cy="73930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89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2">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20" name="Freeform: Shape 14">
            <a:extLst>
              <a:ext uri="{FF2B5EF4-FFF2-40B4-BE49-F238E27FC236}">
                <a16:creationId xmlns:a16="http://schemas.microsoft.com/office/drawing/2014/main" id="{0ACBD85E-A404-45CB-B532-1039E479D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DB1626B1-BAC7-4893-A5AC-620597685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D64E9910-51FE-45BF-973D-9D2401FD3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8" name="Picture 7" descr="A picture containing text, indoor&#10;&#10;Description automatically generated">
            <a:extLst>
              <a:ext uri="{FF2B5EF4-FFF2-40B4-BE49-F238E27FC236}">
                <a16:creationId xmlns:a16="http://schemas.microsoft.com/office/drawing/2014/main" id="{34D588CF-D9D8-DBE6-5CCE-C8B5BF52E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038" y="0"/>
            <a:ext cx="6257923" cy="6858000"/>
          </a:xfrm>
          <a:prstGeom prst="rect">
            <a:avLst/>
          </a:prstGeom>
        </p:spPr>
      </p:pic>
      <p:sp>
        <p:nvSpPr>
          <p:cNvPr id="9" name="Arrow: Down 8">
            <a:extLst>
              <a:ext uri="{FF2B5EF4-FFF2-40B4-BE49-F238E27FC236}">
                <a16:creationId xmlns:a16="http://schemas.microsoft.com/office/drawing/2014/main" id="{5F7946C1-8CB6-CF25-CD8B-17CC6F7BB0BC}"/>
              </a:ext>
            </a:extLst>
          </p:cNvPr>
          <p:cNvSpPr/>
          <p:nvPr/>
        </p:nvSpPr>
        <p:spPr>
          <a:xfrm rot="10800000">
            <a:off x="3916907" y="5502100"/>
            <a:ext cx="477671" cy="8205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013FD12C-927E-0335-2A77-8BAFF7E33A8E}"/>
              </a:ext>
            </a:extLst>
          </p:cNvPr>
          <p:cNvSpPr/>
          <p:nvPr/>
        </p:nvSpPr>
        <p:spPr>
          <a:xfrm rot="10800000">
            <a:off x="4942768" y="5531668"/>
            <a:ext cx="477671" cy="8205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A7262E76-9780-C58F-3635-156D0D926998}"/>
              </a:ext>
            </a:extLst>
          </p:cNvPr>
          <p:cNvSpPr/>
          <p:nvPr/>
        </p:nvSpPr>
        <p:spPr>
          <a:xfrm rot="10800000">
            <a:off x="5993643" y="5545316"/>
            <a:ext cx="477671" cy="8205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7F113EEF-77AB-01B6-9D7A-A938EF69B1C5}"/>
              </a:ext>
            </a:extLst>
          </p:cNvPr>
          <p:cNvSpPr/>
          <p:nvPr/>
        </p:nvSpPr>
        <p:spPr>
          <a:xfrm rot="7979308">
            <a:off x="8128555" y="5403444"/>
            <a:ext cx="477671" cy="8205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21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1"/>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2"/>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1" grpId="0" animBg="1"/>
      <p:bldP spid="21" grpId="1" animBg="1"/>
      <p:bldP spid="22" grpId="0" animBg="1"/>
      <p:bldP spid="22" grpId="1"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descr="Diagram, radar chart&#10;&#10;Description automatically generated">
            <a:extLst>
              <a:ext uri="{FF2B5EF4-FFF2-40B4-BE49-F238E27FC236}">
                <a16:creationId xmlns:a16="http://schemas.microsoft.com/office/drawing/2014/main" id="{6C15262F-D5E0-79B7-5FCF-ACD80C73B44B}"/>
              </a:ext>
            </a:extLst>
          </p:cNvPr>
          <p:cNvPicPr>
            <a:picLocks noChangeAspect="1"/>
          </p:cNvPicPr>
          <p:nvPr/>
        </p:nvPicPr>
        <p:blipFill rotWithShape="1">
          <a:blip r:embed="rId3">
            <a:extLst>
              <a:ext uri="{28A0092B-C50C-407E-A947-70E740481C1C}">
                <a14:useLocalDpi xmlns:a14="http://schemas.microsoft.com/office/drawing/2010/main" val="0"/>
              </a:ext>
            </a:extLst>
          </a:blip>
          <a:srcRect t="4757" r="-1" b="-1"/>
          <a:stretch/>
        </p:blipFill>
        <p:spPr bwMode="auto">
          <a:xfrm>
            <a:off x="321733" y="321733"/>
            <a:ext cx="11548534" cy="6214534"/>
          </a:xfrm>
          <a:prstGeom prst="rect">
            <a:avLst/>
          </a:prstGeom>
          <a:noFill/>
        </p:spPr>
      </p:pic>
    </p:spTree>
    <p:extLst>
      <p:ext uri="{BB962C8B-B14F-4D97-AF65-F5344CB8AC3E}">
        <p14:creationId xmlns:p14="http://schemas.microsoft.com/office/powerpoint/2010/main" val="192827816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98DE2F-4AAA-6BED-6D91-DDA6E0659806}"/>
              </a:ext>
            </a:extLst>
          </p:cNvPr>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saturation sat="0"/>
                    </a14:imgEffect>
                    <a14:imgEffect>
                      <a14:brightnessContrast bright="20000"/>
                    </a14:imgEffect>
                  </a14:imgLayer>
                </a14:imgProps>
              </a:ext>
              <a:ext uri="{28A0092B-C50C-407E-A947-70E740481C1C}">
                <a14:useLocalDpi xmlns:a14="http://schemas.microsoft.com/office/drawing/2010/main" val="0"/>
              </a:ext>
            </a:extLst>
          </a:blip>
          <a:srcRect l="1942" t="23906" r="-1" b="4344"/>
          <a:stretch/>
        </p:blipFill>
        <p:spPr bwMode="auto">
          <a:xfrm>
            <a:off x="283697" y="235499"/>
            <a:ext cx="11624606" cy="6387002"/>
          </a:xfrm>
          <a:prstGeom prst="rect">
            <a:avLst/>
          </a:prstGeom>
          <a:noFill/>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4E78E74E-0854-3122-9F9C-558126C02E9B}"/>
              </a:ext>
            </a:extLst>
          </p:cNvPr>
          <p:cNvSpPr/>
          <p:nvPr/>
        </p:nvSpPr>
        <p:spPr>
          <a:xfrm>
            <a:off x="9949218" y="900752"/>
            <a:ext cx="887104" cy="447646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AA20AB6-0B24-4678-9A7C-D4AB04871D27}"/>
              </a:ext>
            </a:extLst>
          </p:cNvPr>
          <p:cNvSpPr/>
          <p:nvPr/>
        </p:nvSpPr>
        <p:spPr>
          <a:xfrm>
            <a:off x="1244200" y="916672"/>
            <a:ext cx="887104" cy="447646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AB8C1B6-9EBB-578D-EAFC-8C255E64BBF4}"/>
              </a:ext>
            </a:extLst>
          </p:cNvPr>
          <p:cNvSpPr/>
          <p:nvPr/>
        </p:nvSpPr>
        <p:spPr>
          <a:xfrm rot="5400000">
            <a:off x="5908754" y="1903136"/>
            <a:ext cx="887104" cy="694816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1190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06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 holding a pen&#10;&#10;Description automatically generated with medium confidence">
            <a:extLst>
              <a:ext uri="{FF2B5EF4-FFF2-40B4-BE49-F238E27FC236}">
                <a16:creationId xmlns:a16="http://schemas.microsoft.com/office/drawing/2014/main" id="{D9F794C9-6139-D691-63A4-684E54E28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730" y="643467"/>
            <a:ext cx="6006540" cy="5571066"/>
          </a:xfrm>
          <a:prstGeom prst="rect">
            <a:avLst/>
          </a:prstGeom>
        </p:spPr>
      </p:pic>
    </p:spTree>
    <p:extLst>
      <p:ext uri="{BB962C8B-B14F-4D97-AF65-F5344CB8AC3E}">
        <p14:creationId xmlns:p14="http://schemas.microsoft.com/office/powerpoint/2010/main" val="890409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text, businesscard&#10;&#10;Description automatically generated">
            <a:extLst>
              <a:ext uri="{FF2B5EF4-FFF2-40B4-BE49-F238E27FC236}">
                <a16:creationId xmlns:a16="http://schemas.microsoft.com/office/drawing/2014/main" id="{6D56D02C-1983-4156-EFB6-7057F8854E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04" t="23563" r="2538" b="6582"/>
          <a:stretch/>
        </p:blipFill>
        <p:spPr bwMode="auto">
          <a:xfrm>
            <a:off x="163773" y="136476"/>
            <a:ext cx="11847141" cy="6591869"/>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277585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2">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4">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46">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35728CF-148E-4181-AADE-A016E35AC472}"/>
              </a:ext>
            </a:extLst>
          </p:cNvPr>
          <p:cNvSpPr>
            <a:spLocks noGrp="1"/>
          </p:cNvSpPr>
          <p:nvPr>
            <p:ph type="title"/>
          </p:nvPr>
        </p:nvSpPr>
        <p:spPr>
          <a:xfrm>
            <a:off x="838200" y="704088"/>
            <a:ext cx="3529953" cy="2980944"/>
          </a:xfrm>
        </p:spPr>
        <p:txBody>
          <a:bodyPr>
            <a:normAutofit/>
          </a:bodyPr>
          <a:lstStyle/>
          <a:p>
            <a:r>
              <a:rPr lang="en-US">
                <a:solidFill>
                  <a:schemeClr val="bg1"/>
                </a:solidFill>
              </a:rPr>
              <a:t>My thoughts on the Tactile Graphics Kit </a:t>
            </a:r>
          </a:p>
        </p:txBody>
      </p:sp>
      <p:sp>
        <p:nvSpPr>
          <p:cNvPr id="3" name="Content Placeholder 2">
            <a:extLst>
              <a:ext uri="{FF2B5EF4-FFF2-40B4-BE49-F238E27FC236}">
                <a16:creationId xmlns:a16="http://schemas.microsoft.com/office/drawing/2014/main" id="{062B137D-2DE5-46CF-AFDD-74674653A222}"/>
              </a:ext>
            </a:extLst>
          </p:cNvPr>
          <p:cNvSpPr>
            <a:spLocks noGrp="1"/>
          </p:cNvSpPr>
          <p:nvPr>
            <p:ph idx="1"/>
          </p:nvPr>
        </p:nvSpPr>
        <p:spPr>
          <a:xfrm>
            <a:off x="6212410" y="704088"/>
            <a:ext cx="5135293" cy="5248656"/>
          </a:xfrm>
        </p:spPr>
        <p:txBody>
          <a:bodyPr anchor="ctr">
            <a:normAutofit/>
          </a:bodyPr>
          <a:lstStyle/>
          <a:p>
            <a:pPr marL="0" indent="0">
              <a:buNone/>
            </a:pPr>
            <a:r>
              <a:rPr lang="en-US" sz="2400"/>
              <a:t>It works! For sure.</a:t>
            </a:r>
          </a:p>
          <a:p>
            <a:endParaRPr lang="en-US" sz="2400"/>
          </a:p>
          <a:p>
            <a:pPr marL="0" indent="0">
              <a:buNone/>
            </a:pPr>
            <a:r>
              <a:rPr lang="en-US" sz="2400"/>
              <a:t>But…</a:t>
            </a:r>
          </a:p>
          <a:p>
            <a:r>
              <a:rPr lang="en-US" sz="2400"/>
              <a:t>Highly time consuming</a:t>
            </a:r>
          </a:p>
          <a:p>
            <a:r>
              <a:rPr lang="en-US" sz="2400"/>
              <a:t>Can be challenging when graphs are complicated</a:t>
            </a:r>
          </a:p>
          <a:p>
            <a:r>
              <a:rPr lang="en-US" sz="2400"/>
              <a:t>Still a long way to go for independence as a researcher</a:t>
            </a:r>
          </a:p>
          <a:p>
            <a:pPr marL="0" indent="0">
              <a:buNone/>
            </a:pPr>
            <a:endParaRPr lang="en-US" sz="2400"/>
          </a:p>
          <a:p>
            <a:pPr marL="0" indent="0">
              <a:buNone/>
            </a:pPr>
            <a:r>
              <a:rPr lang="en-US" sz="2400"/>
              <a:t>Time to explore the option of a 3D printer!</a:t>
            </a:r>
          </a:p>
        </p:txBody>
      </p:sp>
    </p:spTree>
    <p:extLst>
      <p:ext uri="{BB962C8B-B14F-4D97-AF65-F5344CB8AC3E}">
        <p14:creationId xmlns:p14="http://schemas.microsoft.com/office/powerpoint/2010/main" val="46260208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10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Statistics Education for Students with Visual Impairment</vt:lpstr>
      <vt:lpstr>PowerPoint Presentation</vt:lpstr>
      <vt:lpstr>Tactile Graphics Kit </vt:lpstr>
      <vt:lpstr>PowerPoint Presentation</vt:lpstr>
      <vt:lpstr>PowerPoint Presentation</vt:lpstr>
      <vt:lpstr>PowerPoint Presentation</vt:lpstr>
      <vt:lpstr>PowerPoint Presentation</vt:lpstr>
      <vt:lpstr>PowerPoint Presentation</vt:lpstr>
      <vt:lpstr>My thoughts on the Tactile Graphics Kit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Education for Students with Visual Impairment</dc:title>
  <dc:creator>Annabel Li</dc:creator>
  <cp:revision>1</cp:revision>
  <dcterms:created xsi:type="dcterms:W3CDTF">2022-04-15T19:15:18Z</dcterms:created>
  <dcterms:modified xsi:type="dcterms:W3CDTF">2022-05-10T01:15:37Z</dcterms:modified>
</cp:coreProperties>
</file>